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7" r:id="rId3"/>
    <p:sldId id="288" r:id="rId4"/>
    <p:sldId id="285" r:id="rId5"/>
    <p:sldId id="286" r:id="rId6"/>
    <p:sldId id="284" r:id="rId7"/>
    <p:sldId id="282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9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7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38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60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6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6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35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5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52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13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41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38097-8FE4-43A7-B86F-27DB08137DB5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84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80" y="1447129"/>
            <a:ext cx="10535129" cy="34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1" y="113293"/>
            <a:ext cx="10904947" cy="65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2" y="104037"/>
            <a:ext cx="8944176" cy="66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85939" cy="59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1" y="169572"/>
            <a:ext cx="11527785" cy="3462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56" y="3911287"/>
            <a:ext cx="9679144" cy="28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5" y="103434"/>
            <a:ext cx="11949099" cy="34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7" y="302183"/>
            <a:ext cx="10272726" cy="627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170935" cy="36802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229" y="2955702"/>
            <a:ext cx="6309560" cy="39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1" y="339746"/>
            <a:ext cx="12208194" cy="563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800/1*UgYbimgPXf6XXxMy2yqRL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9" y="244699"/>
            <a:ext cx="11874318" cy="593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38" y="164607"/>
            <a:ext cx="6226667" cy="65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565" y="708338"/>
            <a:ext cx="12549937" cy="53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8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4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0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6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7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892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708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361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88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36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" y="931312"/>
            <a:ext cx="12141938" cy="49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997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415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0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6" y="374229"/>
            <a:ext cx="9492554" cy="62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19" y="267353"/>
            <a:ext cx="9094645" cy="61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589" y="4992161"/>
            <a:ext cx="8122425" cy="12360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79" y="0"/>
            <a:ext cx="11511226" cy="46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67" y="0"/>
            <a:ext cx="8488921" cy="661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932530"/>
            <a:ext cx="10917796" cy="5925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157" y="-262274"/>
            <a:ext cx="4646322" cy="15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4" y="95450"/>
            <a:ext cx="12036524" cy="33045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62" y="3400023"/>
            <a:ext cx="765923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2019-11-23T13:18:00Z</dcterms:created>
  <dcterms:modified xsi:type="dcterms:W3CDTF">2021-02-11T10:30:11Z</dcterms:modified>
</cp:coreProperties>
</file>