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5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CB1A5C-87FA-4F1C-9AC2-1AB1CD49106C}" type="doc">
      <dgm:prSet loTypeId="urn:microsoft.com/office/officeart/2005/8/layout/default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3744A88F-5B1B-4A07-BAB8-34FF1A0A7FF9}">
      <dgm:prSet phldrT="[Text]"/>
      <dgm:spPr/>
      <dgm:t>
        <a:bodyPr/>
        <a:lstStyle/>
        <a:p>
          <a:r>
            <a:rPr lang="en-US" dirty="0"/>
            <a:t>name</a:t>
          </a:r>
          <a:endParaRPr lang="en-IN" dirty="0"/>
        </a:p>
      </dgm:t>
    </dgm:pt>
    <dgm:pt modelId="{7CE93384-3F1E-49D0-BDDA-ED46C48A7DA3}" type="parTrans" cxnId="{4A60DC49-2F21-447B-86E3-526D290E48E5}">
      <dgm:prSet/>
      <dgm:spPr/>
      <dgm:t>
        <a:bodyPr/>
        <a:lstStyle/>
        <a:p>
          <a:endParaRPr lang="en-IN"/>
        </a:p>
      </dgm:t>
    </dgm:pt>
    <dgm:pt modelId="{CAC72160-9363-4062-B555-24619A35748A}" type="sibTrans" cxnId="{4A60DC49-2F21-447B-86E3-526D290E48E5}">
      <dgm:prSet/>
      <dgm:spPr/>
      <dgm:t>
        <a:bodyPr/>
        <a:lstStyle/>
        <a:p>
          <a:endParaRPr lang="en-IN"/>
        </a:p>
      </dgm:t>
    </dgm:pt>
    <dgm:pt modelId="{A126A2E7-553C-42E2-A74C-D5BC23E2CF1C}">
      <dgm:prSet phldrT="[Text]"/>
      <dgm:spPr>
        <a:ln>
          <a:solidFill>
            <a:schemeClr val="tx2"/>
          </a:solidFill>
        </a:ln>
      </dgm:spPr>
      <dgm:t>
        <a:bodyPr/>
        <a:lstStyle/>
        <a:p>
          <a:r>
            <a:rPr lang="en-US" dirty="0" err="1"/>
            <a:t>citno</a:t>
          </a:r>
          <a:endParaRPr lang="en-IN" dirty="0"/>
        </a:p>
      </dgm:t>
    </dgm:pt>
    <dgm:pt modelId="{4F0D546E-65BB-4A8F-9597-293CC5D872DE}" type="parTrans" cxnId="{AE770E16-ED00-40A0-964D-6147D0A12AC2}">
      <dgm:prSet/>
      <dgm:spPr/>
      <dgm:t>
        <a:bodyPr/>
        <a:lstStyle/>
        <a:p>
          <a:endParaRPr lang="en-IN"/>
        </a:p>
      </dgm:t>
    </dgm:pt>
    <dgm:pt modelId="{9951B74C-4A80-45A7-B508-4E5D6424B224}" type="sibTrans" cxnId="{AE770E16-ED00-40A0-964D-6147D0A12AC2}">
      <dgm:prSet/>
      <dgm:spPr/>
      <dgm:t>
        <a:bodyPr/>
        <a:lstStyle/>
        <a:p>
          <a:endParaRPr lang="en-IN"/>
        </a:p>
      </dgm:t>
    </dgm:pt>
    <dgm:pt modelId="{6258BF70-7F1A-4A94-BF25-C26B4B7D4577}">
      <dgm:prSet phldrT="[Text]"/>
      <dgm:spPr/>
      <dgm:t>
        <a:bodyPr/>
        <a:lstStyle/>
        <a:p>
          <a:r>
            <a:rPr lang="en-US" dirty="0"/>
            <a:t>salary</a:t>
          </a:r>
        </a:p>
      </dgm:t>
    </dgm:pt>
    <dgm:pt modelId="{384FDC39-55CF-4B58-BC1A-6763FE7880C5}" type="parTrans" cxnId="{B34B5D64-43D1-4CCE-8F3C-E5CA34510EFA}">
      <dgm:prSet/>
      <dgm:spPr/>
      <dgm:t>
        <a:bodyPr/>
        <a:lstStyle/>
        <a:p>
          <a:endParaRPr lang="en-IN"/>
        </a:p>
      </dgm:t>
    </dgm:pt>
    <dgm:pt modelId="{10DA58ED-9283-468D-BE73-3867408CB4A0}" type="sibTrans" cxnId="{B34B5D64-43D1-4CCE-8F3C-E5CA34510EFA}">
      <dgm:prSet/>
      <dgm:spPr/>
      <dgm:t>
        <a:bodyPr/>
        <a:lstStyle/>
        <a:p>
          <a:endParaRPr lang="en-IN"/>
        </a:p>
      </dgm:t>
    </dgm:pt>
    <dgm:pt modelId="{D08905FF-FA6F-44D0-9B84-F9599F935EB2}" type="pres">
      <dgm:prSet presAssocID="{BDCB1A5C-87FA-4F1C-9AC2-1AB1CD49106C}" presName="diagram" presStyleCnt="0">
        <dgm:presLayoutVars>
          <dgm:dir/>
          <dgm:resizeHandles val="exact"/>
        </dgm:presLayoutVars>
      </dgm:prSet>
      <dgm:spPr/>
    </dgm:pt>
    <dgm:pt modelId="{FB0C5A5D-14B7-45C8-98BF-95B212E6F765}" type="pres">
      <dgm:prSet presAssocID="{3744A88F-5B1B-4A07-BAB8-34FF1A0A7FF9}" presName="node" presStyleLbl="node1" presStyleIdx="0" presStyleCnt="3" custLinFactNeighborX="-452" custLinFactNeighborY="14886">
        <dgm:presLayoutVars>
          <dgm:bulletEnabled val="1"/>
        </dgm:presLayoutVars>
      </dgm:prSet>
      <dgm:spPr/>
    </dgm:pt>
    <dgm:pt modelId="{B6EFCC84-DAFD-42B7-80D3-DC56C8E93D73}" type="pres">
      <dgm:prSet presAssocID="{CAC72160-9363-4062-B555-24619A35748A}" presName="sibTrans" presStyleCnt="0"/>
      <dgm:spPr/>
    </dgm:pt>
    <dgm:pt modelId="{9782E55A-78C8-4603-8F76-6F420306EBE1}" type="pres">
      <dgm:prSet presAssocID="{A126A2E7-553C-42E2-A74C-D5BC23E2CF1C}" presName="node" presStyleLbl="node1" presStyleIdx="1" presStyleCnt="3" custLinFactNeighborX="-452" custLinFactNeighborY="4902">
        <dgm:presLayoutVars>
          <dgm:bulletEnabled val="1"/>
        </dgm:presLayoutVars>
      </dgm:prSet>
      <dgm:spPr/>
    </dgm:pt>
    <dgm:pt modelId="{B9F13A4D-C374-4D86-9351-9E2C1654FFE0}" type="pres">
      <dgm:prSet presAssocID="{9951B74C-4A80-45A7-B508-4E5D6424B224}" presName="sibTrans" presStyleCnt="0"/>
      <dgm:spPr/>
    </dgm:pt>
    <dgm:pt modelId="{444DE6C0-BFAF-4DA9-B62E-1801C5B8BE6D}" type="pres">
      <dgm:prSet presAssocID="{6258BF70-7F1A-4A94-BF25-C26B4B7D4577}" presName="node" presStyleLbl="node1" presStyleIdx="2" presStyleCnt="3" custLinFactNeighborX="-452" custLinFactNeighborY="-5083">
        <dgm:presLayoutVars>
          <dgm:bulletEnabled val="1"/>
        </dgm:presLayoutVars>
      </dgm:prSet>
      <dgm:spPr/>
    </dgm:pt>
  </dgm:ptLst>
  <dgm:cxnLst>
    <dgm:cxn modelId="{99B0C612-B808-47BF-AD6B-8108B81A73F9}" type="presOf" srcId="{A126A2E7-553C-42E2-A74C-D5BC23E2CF1C}" destId="{9782E55A-78C8-4603-8F76-6F420306EBE1}" srcOrd="0" destOrd="0" presId="urn:microsoft.com/office/officeart/2005/8/layout/default"/>
    <dgm:cxn modelId="{AE770E16-ED00-40A0-964D-6147D0A12AC2}" srcId="{BDCB1A5C-87FA-4F1C-9AC2-1AB1CD49106C}" destId="{A126A2E7-553C-42E2-A74C-D5BC23E2CF1C}" srcOrd="1" destOrd="0" parTransId="{4F0D546E-65BB-4A8F-9597-293CC5D872DE}" sibTransId="{9951B74C-4A80-45A7-B508-4E5D6424B224}"/>
    <dgm:cxn modelId="{AC7ACC29-4D43-4873-A759-91A030C991B8}" type="presOf" srcId="{BDCB1A5C-87FA-4F1C-9AC2-1AB1CD49106C}" destId="{D08905FF-FA6F-44D0-9B84-F9599F935EB2}" srcOrd="0" destOrd="0" presId="urn:microsoft.com/office/officeart/2005/8/layout/default"/>
    <dgm:cxn modelId="{29211D3B-78E6-44DA-A776-C37B782230F3}" type="presOf" srcId="{6258BF70-7F1A-4A94-BF25-C26B4B7D4577}" destId="{444DE6C0-BFAF-4DA9-B62E-1801C5B8BE6D}" srcOrd="0" destOrd="0" presId="urn:microsoft.com/office/officeart/2005/8/layout/default"/>
    <dgm:cxn modelId="{B34B5D64-43D1-4CCE-8F3C-E5CA34510EFA}" srcId="{BDCB1A5C-87FA-4F1C-9AC2-1AB1CD49106C}" destId="{6258BF70-7F1A-4A94-BF25-C26B4B7D4577}" srcOrd="2" destOrd="0" parTransId="{384FDC39-55CF-4B58-BC1A-6763FE7880C5}" sibTransId="{10DA58ED-9283-468D-BE73-3867408CB4A0}"/>
    <dgm:cxn modelId="{4A60DC49-2F21-447B-86E3-526D290E48E5}" srcId="{BDCB1A5C-87FA-4F1C-9AC2-1AB1CD49106C}" destId="{3744A88F-5B1B-4A07-BAB8-34FF1A0A7FF9}" srcOrd="0" destOrd="0" parTransId="{7CE93384-3F1E-49D0-BDDA-ED46C48A7DA3}" sibTransId="{CAC72160-9363-4062-B555-24619A35748A}"/>
    <dgm:cxn modelId="{039EFDA7-5058-47D6-BF5B-D31C13B9D5FE}" type="presOf" srcId="{3744A88F-5B1B-4A07-BAB8-34FF1A0A7FF9}" destId="{FB0C5A5D-14B7-45C8-98BF-95B212E6F765}" srcOrd="0" destOrd="0" presId="urn:microsoft.com/office/officeart/2005/8/layout/default"/>
    <dgm:cxn modelId="{46A83F91-8434-45B2-94E3-C0B56BB91EEF}" type="presParOf" srcId="{D08905FF-FA6F-44D0-9B84-F9599F935EB2}" destId="{FB0C5A5D-14B7-45C8-98BF-95B212E6F765}" srcOrd="0" destOrd="0" presId="urn:microsoft.com/office/officeart/2005/8/layout/default"/>
    <dgm:cxn modelId="{42B0E947-82B7-4D18-BF45-D0E4C4528870}" type="presParOf" srcId="{D08905FF-FA6F-44D0-9B84-F9599F935EB2}" destId="{B6EFCC84-DAFD-42B7-80D3-DC56C8E93D73}" srcOrd="1" destOrd="0" presId="urn:microsoft.com/office/officeart/2005/8/layout/default"/>
    <dgm:cxn modelId="{6F1DB137-F980-4442-B5D7-DA6CF373FED4}" type="presParOf" srcId="{D08905FF-FA6F-44D0-9B84-F9599F935EB2}" destId="{9782E55A-78C8-4603-8F76-6F420306EBE1}" srcOrd="2" destOrd="0" presId="urn:microsoft.com/office/officeart/2005/8/layout/default"/>
    <dgm:cxn modelId="{CC85E0DB-3A8E-42D9-90F7-ADC4F093D504}" type="presParOf" srcId="{D08905FF-FA6F-44D0-9B84-F9599F935EB2}" destId="{B9F13A4D-C374-4D86-9351-9E2C1654FFE0}" srcOrd="3" destOrd="0" presId="urn:microsoft.com/office/officeart/2005/8/layout/default"/>
    <dgm:cxn modelId="{0280FB88-0D5C-45AA-8274-377F1C23EB1A}" type="presParOf" srcId="{D08905FF-FA6F-44D0-9B84-F9599F935EB2}" destId="{444DE6C0-BFAF-4DA9-B62E-1801C5B8BE6D}" srcOrd="4" destOrd="0" presId="urn:microsoft.com/office/officeart/2005/8/layout/default"/>
  </dgm:cxnLst>
  <dgm:bg/>
  <dgm:whole>
    <a:ln w="19050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CB1A5C-87FA-4F1C-9AC2-1AB1CD49106C}" type="doc">
      <dgm:prSet loTypeId="urn:microsoft.com/office/officeart/2005/8/layout/default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3744A88F-5B1B-4A07-BAB8-34FF1A0A7FF9}">
      <dgm:prSet phldrT="[Text]"/>
      <dgm:spPr/>
      <dgm:t>
        <a:bodyPr/>
        <a:lstStyle/>
        <a:p>
          <a:r>
            <a:rPr lang="en-US" dirty="0"/>
            <a:t>name</a:t>
          </a:r>
          <a:endParaRPr lang="en-IN" dirty="0"/>
        </a:p>
      </dgm:t>
    </dgm:pt>
    <dgm:pt modelId="{7CE93384-3F1E-49D0-BDDA-ED46C48A7DA3}" type="parTrans" cxnId="{4A60DC49-2F21-447B-86E3-526D290E48E5}">
      <dgm:prSet/>
      <dgm:spPr/>
      <dgm:t>
        <a:bodyPr/>
        <a:lstStyle/>
        <a:p>
          <a:endParaRPr lang="en-IN"/>
        </a:p>
      </dgm:t>
    </dgm:pt>
    <dgm:pt modelId="{CAC72160-9363-4062-B555-24619A35748A}" type="sibTrans" cxnId="{4A60DC49-2F21-447B-86E3-526D290E48E5}">
      <dgm:prSet/>
      <dgm:spPr/>
      <dgm:t>
        <a:bodyPr/>
        <a:lstStyle/>
        <a:p>
          <a:endParaRPr lang="en-IN"/>
        </a:p>
      </dgm:t>
    </dgm:pt>
    <dgm:pt modelId="{A126A2E7-553C-42E2-A74C-D5BC23E2CF1C}">
      <dgm:prSet phldrT="[Text]"/>
      <dgm:spPr>
        <a:ln>
          <a:solidFill>
            <a:schemeClr val="tx2"/>
          </a:solidFill>
        </a:ln>
      </dgm:spPr>
      <dgm:t>
        <a:bodyPr/>
        <a:lstStyle/>
        <a:p>
          <a:r>
            <a:rPr lang="en-US" dirty="0" err="1"/>
            <a:t>citno</a:t>
          </a:r>
          <a:endParaRPr lang="en-IN" dirty="0"/>
        </a:p>
      </dgm:t>
    </dgm:pt>
    <dgm:pt modelId="{4F0D546E-65BB-4A8F-9597-293CC5D872DE}" type="parTrans" cxnId="{AE770E16-ED00-40A0-964D-6147D0A12AC2}">
      <dgm:prSet/>
      <dgm:spPr/>
      <dgm:t>
        <a:bodyPr/>
        <a:lstStyle/>
        <a:p>
          <a:endParaRPr lang="en-IN"/>
        </a:p>
      </dgm:t>
    </dgm:pt>
    <dgm:pt modelId="{9951B74C-4A80-45A7-B508-4E5D6424B224}" type="sibTrans" cxnId="{AE770E16-ED00-40A0-964D-6147D0A12AC2}">
      <dgm:prSet/>
      <dgm:spPr/>
      <dgm:t>
        <a:bodyPr/>
        <a:lstStyle/>
        <a:p>
          <a:endParaRPr lang="en-IN"/>
        </a:p>
      </dgm:t>
    </dgm:pt>
    <dgm:pt modelId="{6258BF70-7F1A-4A94-BF25-C26B4B7D4577}">
      <dgm:prSet phldrT="[Text]"/>
      <dgm:spPr/>
      <dgm:t>
        <a:bodyPr/>
        <a:lstStyle/>
        <a:p>
          <a:r>
            <a:rPr lang="en-US" dirty="0"/>
            <a:t>salary</a:t>
          </a:r>
        </a:p>
      </dgm:t>
    </dgm:pt>
    <dgm:pt modelId="{384FDC39-55CF-4B58-BC1A-6763FE7880C5}" type="parTrans" cxnId="{B34B5D64-43D1-4CCE-8F3C-E5CA34510EFA}">
      <dgm:prSet/>
      <dgm:spPr/>
      <dgm:t>
        <a:bodyPr/>
        <a:lstStyle/>
        <a:p>
          <a:endParaRPr lang="en-IN"/>
        </a:p>
      </dgm:t>
    </dgm:pt>
    <dgm:pt modelId="{10DA58ED-9283-468D-BE73-3867408CB4A0}" type="sibTrans" cxnId="{B34B5D64-43D1-4CCE-8F3C-E5CA34510EFA}">
      <dgm:prSet/>
      <dgm:spPr/>
      <dgm:t>
        <a:bodyPr/>
        <a:lstStyle/>
        <a:p>
          <a:endParaRPr lang="en-IN"/>
        </a:p>
      </dgm:t>
    </dgm:pt>
    <dgm:pt modelId="{D08905FF-FA6F-44D0-9B84-F9599F935EB2}" type="pres">
      <dgm:prSet presAssocID="{BDCB1A5C-87FA-4F1C-9AC2-1AB1CD49106C}" presName="diagram" presStyleCnt="0">
        <dgm:presLayoutVars>
          <dgm:dir/>
          <dgm:resizeHandles val="exact"/>
        </dgm:presLayoutVars>
      </dgm:prSet>
      <dgm:spPr/>
    </dgm:pt>
    <dgm:pt modelId="{FB0C5A5D-14B7-45C8-98BF-95B212E6F765}" type="pres">
      <dgm:prSet presAssocID="{3744A88F-5B1B-4A07-BAB8-34FF1A0A7FF9}" presName="node" presStyleLbl="node1" presStyleIdx="0" presStyleCnt="3" custLinFactNeighborX="-452" custLinFactNeighborY="14886">
        <dgm:presLayoutVars>
          <dgm:bulletEnabled val="1"/>
        </dgm:presLayoutVars>
      </dgm:prSet>
      <dgm:spPr/>
    </dgm:pt>
    <dgm:pt modelId="{B6EFCC84-DAFD-42B7-80D3-DC56C8E93D73}" type="pres">
      <dgm:prSet presAssocID="{CAC72160-9363-4062-B555-24619A35748A}" presName="sibTrans" presStyleCnt="0"/>
      <dgm:spPr/>
    </dgm:pt>
    <dgm:pt modelId="{9782E55A-78C8-4603-8F76-6F420306EBE1}" type="pres">
      <dgm:prSet presAssocID="{A126A2E7-553C-42E2-A74C-D5BC23E2CF1C}" presName="node" presStyleLbl="node1" presStyleIdx="1" presStyleCnt="3" custLinFactNeighborX="-452" custLinFactNeighborY="4902">
        <dgm:presLayoutVars>
          <dgm:bulletEnabled val="1"/>
        </dgm:presLayoutVars>
      </dgm:prSet>
      <dgm:spPr/>
    </dgm:pt>
    <dgm:pt modelId="{B9F13A4D-C374-4D86-9351-9E2C1654FFE0}" type="pres">
      <dgm:prSet presAssocID="{9951B74C-4A80-45A7-B508-4E5D6424B224}" presName="sibTrans" presStyleCnt="0"/>
      <dgm:spPr/>
    </dgm:pt>
    <dgm:pt modelId="{444DE6C0-BFAF-4DA9-B62E-1801C5B8BE6D}" type="pres">
      <dgm:prSet presAssocID="{6258BF70-7F1A-4A94-BF25-C26B4B7D4577}" presName="node" presStyleLbl="node1" presStyleIdx="2" presStyleCnt="3" custLinFactNeighborX="-452" custLinFactNeighborY="-5083">
        <dgm:presLayoutVars>
          <dgm:bulletEnabled val="1"/>
        </dgm:presLayoutVars>
      </dgm:prSet>
      <dgm:spPr/>
    </dgm:pt>
  </dgm:ptLst>
  <dgm:cxnLst>
    <dgm:cxn modelId="{0B0D9510-563C-4753-9C1C-F5263CF3F9A0}" type="presOf" srcId="{BDCB1A5C-87FA-4F1C-9AC2-1AB1CD49106C}" destId="{D08905FF-FA6F-44D0-9B84-F9599F935EB2}" srcOrd="0" destOrd="0" presId="urn:microsoft.com/office/officeart/2005/8/layout/default"/>
    <dgm:cxn modelId="{AE770E16-ED00-40A0-964D-6147D0A12AC2}" srcId="{BDCB1A5C-87FA-4F1C-9AC2-1AB1CD49106C}" destId="{A126A2E7-553C-42E2-A74C-D5BC23E2CF1C}" srcOrd="1" destOrd="0" parTransId="{4F0D546E-65BB-4A8F-9597-293CC5D872DE}" sibTransId="{9951B74C-4A80-45A7-B508-4E5D6424B224}"/>
    <dgm:cxn modelId="{5469CB1D-EB03-46B0-BECA-39207C1378DF}" type="presOf" srcId="{6258BF70-7F1A-4A94-BF25-C26B4B7D4577}" destId="{444DE6C0-BFAF-4DA9-B62E-1801C5B8BE6D}" srcOrd="0" destOrd="0" presId="urn:microsoft.com/office/officeart/2005/8/layout/default"/>
    <dgm:cxn modelId="{F0B43E41-16F0-4A21-A183-9704E1173E97}" type="presOf" srcId="{A126A2E7-553C-42E2-A74C-D5BC23E2CF1C}" destId="{9782E55A-78C8-4603-8F76-6F420306EBE1}" srcOrd="0" destOrd="0" presId="urn:microsoft.com/office/officeart/2005/8/layout/default"/>
    <dgm:cxn modelId="{B34B5D64-43D1-4CCE-8F3C-E5CA34510EFA}" srcId="{BDCB1A5C-87FA-4F1C-9AC2-1AB1CD49106C}" destId="{6258BF70-7F1A-4A94-BF25-C26B4B7D4577}" srcOrd="2" destOrd="0" parTransId="{384FDC39-55CF-4B58-BC1A-6763FE7880C5}" sibTransId="{10DA58ED-9283-468D-BE73-3867408CB4A0}"/>
    <dgm:cxn modelId="{4A60DC49-2F21-447B-86E3-526D290E48E5}" srcId="{BDCB1A5C-87FA-4F1C-9AC2-1AB1CD49106C}" destId="{3744A88F-5B1B-4A07-BAB8-34FF1A0A7FF9}" srcOrd="0" destOrd="0" parTransId="{7CE93384-3F1E-49D0-BDDA-ED46C48A7DA3}" sibTransId="{CAC72160-9363-4062-B555-24619A35748A}"/>
    <dgm:cxn modelId="{A5F4B09B-9279-4CD8-B346-8A8F6A5D5123}" type="presOf" srcId="{3744A88F-5B1B-4A07-BAB8-34FF1A0A7FF9}" destId="{FB0C5A5D-14B7-45C8-98BF-95B212E6F765}" srcOrd="0" destOrd="0" presId="urn:microsoft.com/office/officeart/2005/8/layout/default"/>
    <dgm:cxn modelId="{C7A913FC-974B-423B-AE5D-6CB477C450E7}" type="presParOf" srcId="{D08905FF-FA6F-44D0-9B84-F9599F935EB2}" destId="{FB0C5A5D-14B7-45C8-98BF-95B212E6F765}" srcOrd="0" destOrd="0" presId="urn:microsoft.com/office/officeart/2005/8/layout/default"/>
    <dgm:cxn modelId="{408207ED-9AD2-4734-B78E-66C89750C000}" type="presParOf" srcId="{D08905FF-FA6F-44D0-9B84-F9599F935EB2}" destId="{B6EFCC84-DAFD-42B7-80D3-DC56C8E93D73}" srcOrd="1" destOrd="0" presId="urn:microsoft.com/office/officeart/2005/8/layout/default"/>
    <dgm:cxn modelId="{D38934B2-A2CC-4564-98FF-E993C7451251}" type="presParOf" srcId="{D08905FF-FA6F-44D0-9B84-F9599F935EB2}" destId="{9782E55A-78C8-4603-8F76-6F420306EBE1}" srcOrd="2" destOrd="0" presId="urn:microsoft.com/office/officeart/2005/8/layout/default"/>
    <dgm:cxn modelId="{AE09A20E-AA2D-4467-8BD1-B99F08FD2CC5}" type="presParOf" srcId="{D08905FF-FA6F-44D0-9B84-F9599F935EB2}" destId="{B9F13A4D-C374-4D86-9351-9E2C1654FFE0}" srcOrd="3" destOrd="0" presId="urn:microsoft.com/office/officeart/2005/8/layout/default"/>
    <dgm:cxn modelId="{0D9A64FC-6DD6-41E1-893F-6A54FC954E8B}" type="presParOf" srcId="{D08905FF-FA6F-44D0-9B84-F9599F935EB2}" destId="{444DE6C0-BFAF-4DA9-B62E-1801C5B8BE6D}" srcOrd="4" destOrd="0" presId="urn:microsoft.com/office/officeart/2005/8/layout/default"/>
  </dgm:cxnLst>
  <dgm:bg/>
  <dgm:whole>
    <a:ln w="19050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CB1A5C-87FA-4F1C-9AC2-1AB1CD49106C}" type="doc">
      <dgm:prSet loTypeId="urn:microsoft.com/office/officeart/2005/8/layout/default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3744A88F-5B1B-4A07-BAB8-34FF1A0A7FF9}">
      <dgm:prSet phldrT="[Text]"/>
      <dgm:spPr/>
      <dgm:t>
        <a:bodyPr/>
        <a:lstStyle/>
        <a:p>
          <a:r>
            <a:rPr lang="en-US" dirty="0"/>
            <a:t>name</a:t>
          </a:r>
          <a:endParaRPr lang="en-IN" dirty="0"/>
        </a:p>
      </dgm:t>
    </dgm:pt>
    <dgm:pt modelId="{7CE93384-3F1E-49D0-BDDA-ED46C48A7DA3}" type="parTrans" cxnId="{4A60DC49-2F21-447B-86E3-526D290E48E5}">
      <dgm:prSet/>
      <dgm:spPr/>
      <dgm:t>
        <a:bodyPr/>
        <a:lstStyle/>
        <a:p>
          <a:endParaRPr lang="en-IN"/>
        </a:p>
      </dgm:t>
    </dgm:pt>
    <dgm:pt modelId="{CAC72160-9363-4062-B555-24619A35748A}" type="sibTrans" cxnId="{4A60DC49-2F21-447B-86E3-526D290E48E5}">
      <dgm:prSet/>
      <dgm:spPr/>
      <dgm:t>
        <a:bodyPr/>
        <a:lstStyle/>
        <a:p>
          <a:endParaRPr lang="en-IN"/>
        </a:p>
      </dgm:t>
    </dgm:pt>
    <dgm:pt modelId="{A126A2E7-553C-42E2-A74C-D5BC23E2CF1C}">
      <dgm:prSet phldrT="[Text]"/>
      <dgm:spPr>
        <a:ln>
          <a:solidFill>
            <a:schemeClr val="tx2"/>
          </a:solidFill>
        </a:ln>
      </dgm:spPr>
      <dgm:t>
        <a:bodyPr/>
        <a:lstStyle/>
        <a:p>
          <a:r>
            <a:rPr lang="en-US" dirty="0" err="1"/>
            <a:t>citno</a:t>
          </a:r>
          <a:endParaRPr lang="en-IN" dirty="0"/>
        </a:p>
      </dgm:t>
    </dgm:pt>
    <dgm:pt modelId="{4F0D546E-65BB-4A8F-9597-293CC5D872DE}" type="parTrans" cxnId="{AE770E16-ED00-40A0-964D-6147D0A12AC2}">
      <dgm:prSet/>
      <dgm:spPr/>
      <dgm:t>
        <a:bodyPr/>
        <a:lstStyle/>
        <a:p>
          <a:endParaRPr lang="en-IN"/>
        </a:p>
      </dgm:t>
    </dgm:pt>
    <dgm:pt modelId="{9951B74C-4A80-45A7-B508-4E5D6424B224}" type="sibTrans" cxnId="{AE770E16-ED00-40A0-964D-6147D0A12AC2}">
      <dgm:prSet/>
      <dgm:spPr/>
      <dgm:t>
        <a:bodyPr/>
        <a:lstStyle/>
        <a:p>
          <a:endParaRPr lang="en-IN"/>
        </a:p>
      </dgm:t>
    </dgm:pt>
    <dgm:pt modelId="{6258BF70-7F1A-4A94-BF25-C26B4B7D4577}">
      <dgm:prSet phldrT="[Text]"/>
      <dgm:spPr/>
      <dgm:t>
        <a:bodyPr/>
        <a:lstStyle/>
        <a:p>
          <a:r>
            <a:rPr lang="en-US" dirty="0"/>
            <a:t>salary</a:t>
          </a:r>
        </a:p>
      </dgm:t>
    </dgm:pt>
    <dgm:pt modelId="{384FDC39-55CF-4B58-BC1A-6763FE7880C5}" type="parTrans" cxnId="{B34B5D64-43D1-4CCE-8F3C-E5CA34510EFA}">
      <dgm:prSet/>
      <dgm:spPr/>
      <dgm:t>
        <a:bodyPr/>
        <a:lstStyle/>
        <a:p>
          <a:endParaRPr lang="en-IN"/>
        </a:p>
      </dgm:t>
    </dgm:pt>
    <dgm:pt modelId="{10DA58ED-9283-468D-BE73-3867408CB4A0}" type="sibTrans" cxnId="{B34B5D64-43D1-4CCE-8F3C-E5CA34510EFA}">
      <dgm:prSet/>
      <dgm:spPr/>
      <dgm:t>
        <a:bodyPr/>
        <a:lstStyle/>
        <a:p>
          <a:endParaRPr lang="en-IN"/>
        </a:p>
      </dgm:t>
    </dgm:pt>
    <dgm:pt modelId="{D08905FF-FA6F-44D0-9B84-F9599F935EB2}" type="pres">
      <dgm:prSet presAssocID="{BDCB1A5C-87FA-4F1C-9AC2-1AB1CD49106C}" presName="diagram" presStyleCnt="0">
        <dgm:presLayoutVars>
          <dgm:dir/>
          <dgm:resizeHandles val="exact"/>
        </dgm:presLayoutVars>
      </dgm:prSet>
      <dgm:spPr/>
    </dgm:pt>
    <dgm:pt modelId="{FB0C5A5D-14B7-45C8-98BF-95B212E6F765}" type="pres">
      <dgm:prSet presAssocID="{3744A88F-5B1B-4A07-BAB8-34FF1A0A7FF9}" presName="node" presStyleLbl="node1" presStyleIdx="0" presStyleCnt="3" custLinFactNeighborX="-452" custLinFactNeighborY="14886">
        <dgm:presLayoutVars>
          <dgm:bulletEnabled val="1"/>
        </dgm:presLayoutVars>
      </dgm:prSet>
      <dgm:spPr/>
    </dgm:pt>
    <dgm:pt modelId="{B6EFCC84-DAFD-42B7-80D3-DC56C8E93D73}" type="pres">
      <dgm:prSet presAssocID="{CAC72160-9363-4062-B555-24619A35748A}" presName="sibTrans" presStyleCnt="0"/>
      <dgm:spPr/>
    </dgm:pt>
    <dgm:pt modelId="{9782E55A-78C8-4603-8F76-6F420306EBE1}" type="pres">
      <dgm:prSet presAssocID="{A126A2E7-553C-42E2-A74C-D5BC23E2CF1C}" presName="node" presStyleLbl="node1" presStyleIdx="1" presStyleCnt="3" custLinFactNeighborX="-452" custLinFactNeighborY="4902">
        <dgm:presLayoutVars>
          <dgm:bulletEnabled val="1"/>
        </dgm:presLayoutVars>
      </dgm:prSet>
      <dgm:spPr/>
    </dgm:pt>
    <dgm:pt modelId="{B9F13A4D-C374-4D86-9351-9E2C1654FFE0}" type="pres">
      <dgm:prSet presAssocID="{9951B74C-4A80-45A7-B508-4E5D6424B224}" presName="sibTrans" presStyleCnt="0"/>
      <dgm:spPr/>
    </dgm:pt>
    <dgm:pt modelId="{444DE6C0-BFAF-4DA9-B62E-1801C5B8BE6D}" type="pres">
      <dgm:prSet presAssocID="{6258BF70-7F1A-4A94-BF25-C26B4B7D4577}" presName="node" presStyleLbl="node1" presStyleIdx="2" presStyleCnt="3" custLinFactNeighborX="-452" custLinFactNeighborY="-5083">
        <dgm:presLayoutVars>
          <dgm:bulletEnabled val="1"/>
        </dgm:presLayoutVars>
      </dgm:prSet>
      <dgm:spPr/>
    </dgm:pt>
  </dgm:ptLst>
  <dgm:cxnLst>
    <dgm:cxn modelId="{AE770E16-ED00-40A0-964D-6147D0A12AC2}" srcId="{BDCB1A5C-87FA-4F1C-9AC2-1AB1CD49106C}" destId="{A126A2E7-553C-42E2-A74C-D5BC23E2CF1C}" srcOrd="1" destOrd="0" parTransId="{4F0D546E-65BB-4A8F-9597-293CC5D872DE}" sibTransId="{9951B74C-4A80-45A7-B508-4E5D6424B224}"/>
    <dgm:cxn modelId="{B34B5D64-43D1-4CCE-8F3C-E5CA34510EFA}" srcId="{BDCB1A5C-87FA-4F1C-9AC2-1AB1CD49106C}" destId="{6258BF70-7F1A-4A94-BF25-C26B4B7D4577}" srcOrd="2" destOrd="0" parTransId="{384FDC39-55CF-4B58-BC1A-6763FE7880C5}" sibTransId="{10DA58ED-9283-468D-BE73-3867408CB4A0}"/>
    <dgm:cxn modelId="{69FD7B69-AB01-4C7C-8E7B-F0F2AECACAFC}" type="presOf" srcId="{6258BF70-7F1A-4A94-BF25-C26B4B7D4577}" destId="{444DE6C0-BFAF-4DA9-B62E-1801C5B8BE6D}" srcOrd="0" destOrd="0" presId="urn:microsoft.com/office/officeart/2005/8/layout/default"/>
    <dgm:cxn modelId="{4A60DC49-2F21-447B-86E3-526D290E48E5}" srcId="{BDCB1A5C-87FA-4F1C-9AC2-1AB1CD49106C}" destId="{3744A88F-5B1B-4A07-BAB8-34FF1A0A7FF9}" srcOrd="0" destOrd="0" parTransId="{7CE93384-3F1E-49D0-BDDA-ED46C48A7DA3}" sibTransId="{CAC72160-9363-4062-B555-24619A35748A}"/>
    <dgm:cxn modelId="{343A3E55-42C7-44FB-9BDB-CD333D17B7A4}" type="presOf" srcId="{3744A88F-5B1B-4A07-BAB8-34FF1A0A7FF9}" destId="{FB0C5A5D-14B7-45C8-98BF-95B212E6F765}" srcOrd="0" destOrd="0" presId="urn:microsoft.com/office/officeart/2005/8/layout/default"/>
    <dgm:cxn modelId="{C5660F9F-5E9C-4D52-8992-BA4239908858}" type="presOf" srcId="{BDCB1A5C-87FA-4F1C-9AC2-1AB1CD49106C}" destId="{D08905FF-FA6F-44D0-9B84-F9599F935EB2}" srcOrd="0" destOrd="0" presId="urn:microsoft.com/office/officeart/2005/8/layout/default"/>
    <dgm:cxn modelId="{CEF46B9F-6F95-42E6-A9CD-2653D0B7DA37}" type="presOf" srcId="{A126A2E7-553C-42E2-A74C-D5BC23E2CF1C}" destId="{9782E55A-78C8-4603-8F76-6F420306EBE1}" srcOrd="0" destOrd="0" presId="urn:microsoft.com/office/officeart/2005/8/layout/default"/>
    <dgm:cxn modelId="{B9B9F17B-01C5-445E-A760-E2F0EF08986B}" type="presParOf" srcId="{D08905FF-FA6F-44D0-9B84-F9599F935EB2}" destId="{FB0C5A5D-14B7-45C8-98BF-95B212E6F765}" srcOrd="0" destOrd="0" presId="urn:microsoft.com/office/officeart/2005/8/layout/default"/>
    <dgm:cxn modelId="{00D62B6D-C00F-4253-99AA-2CDF17377188}" type="presParOf" srcId="{D08905FF-FA6F-44D0-9B84-F9599F935EB2}" destId="{B6EFCC84-DAFD-42B7-80D3-DC56C8E93D73}" srcOrd="1" destOrd="0" presId="urn:microsoft.com/office/officeart/2005/8/layout/default"/>
    <dgm:cxn modelId="{676AEC89-C9E2-4EEF-B890-2C6D1CF1529A}" type="presParOf" srcId="{D08905FF-FA6F-44D0-9B84-F9599F935EB2}" destId="{9782E55A-78C8-4603-8F76-6F420306EBE1}" srcOrd="2" destOrd="0" presId="urn:microsoft.com/office/officeart/2005/8/layout/default"/>
    <dgm:cxn modelId="{7F258AD8-8204-4103-9E37-2AACD8767375}" type="presParOf" srcId="{D08905FF-FA6F-44D0-9B84-F9599F935EB2}" destId="{B9F13A4D-C374-4D86-9351-9E2C1654FFE0}" srcOrd="3" destOrd="0" presId="urn:microsoft.com/office/officeart/2005/8/layout/default"/>
    <dgm:cxn modelId="{0D421B78-9DB7-4AD5-823A-D63F9AEF9CBF}" type="presParOf" srcId="{D08905FF-FA6F-44D0-9B84-F9599F935EB2}" destId="{444DE6C0-BFAF-4DA9-B62E-1801C5B8BE6D}" srcOrd="4" destOrd="0" presId="urn:microsoft.com/office/officeart/2005/8/layout/default"/>
  </dgm:cxnLst>
  <dgm:bg/>
  <dgm:whole>
    <a:ln w="19050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C5A5D-14B7-45C8-98BF-95B212E6F765}">
      <dsp:nvSpPr>
        <dsp:cNvPr id="0" name=""/>
        <dsp:cNvSpPr/>
      </dsp:nvSpPr>
      <dsp:spPr>
        <a:xfrm>
          <a:off x="216017" y="130643"/>
          <a:ext cx="1462448" cy="8774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name</a:t>
          </a:r>
          <a:endParaRPr lang="en-IN" sz="3800" kern="1200" dirty="0"/>
        </a:p>
      </dsp:txBody>
      <dsp:txXfrm>
        <a:off x="216017" y="130643"/>
        <a:ext cx="1462448" cy="877469"/>
      </dsp:txXfrm>
    </dsp:sp>
    <dsp:sp modelId="{9782E55A-78C8-4603-8F76-6F420306EBE1}">
      <dsp:nvSpPr>
        <dsp:cNvPr id="0" name=""/>
        <dsp:cNvSpPr/>
      </dsp:nvSpPr>
      <dsp:spPr>
        <a:xfrm>
          <a:off x="216017" y="1066750"/>
          <a:ext cx="1462448" cy="877469"/>
        </a:xfrm>
        <a:prstGeom prst="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chemeClr val="tx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citno</a:t>
          </a:r>
          <a:endParaRPr lang="en-IN" sz="3800" kern="1200" dirty="0"/>
        </a:p>
      </dsp:txBody>
      <dsp:txXfrm>
        <a:off x="216017" y="1066750"/>
        <a:ext cx="1462448" cy="877469"/>
      </dsp:txXfrm>
    </dsp:sp>
    <dsp:sp modelId="{444DE6C0-BFAF-4DA9-B62E-1801C5B8BE6D}">
      <dsp:nvSpPr>
        <dsp:cNvPr id="0" name=""/>
        <dsp:cNvSpPr/>
      </dsp:nvSpPr>
      <dsp:spPr>
        <a:xfrm>
          <a:off x="216017" y="2002849"/>
          <a:ext cx="1462448" cy="877469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salary</a:t>
          </a:r>
        </a:p>
      </dsp:txBody>
      <dsp:txXfrm>
        <a:off x="216017" y="2002849"/>
        <a:ext cx="1462448" cy="8774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C5A5D-14B7-45C8-98BF-95B212E6F765}">
      <dsp:nvSpPr>
        <dsp:cNvPr id="0" name=""/>
        <dsp:cNvSpPr/>
      </dsp:nvSpPr>
      <dsp:spPr>
        <a:xfrm>
          <a:off x="273057" y="79509"/>
          <a:ext cx="886035" cy="53162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name</a:t>
          </a:r>
          <a:endParaRPr lang="en-IN" sz="2300" kern="1200" dirty="0"/>
        </a:p>
      </dsp:txBody>
      <dsp:txXfrm>
        <a:off x="273057" y="79509"/>
        <a:ext cx="886035" cy="531621"/>
      </dsp:txXfrm>
    </dsp:sp>
    <dsp:sp modelId="{9782E55A-78C8-4603-8F76-6F420306EBE1}">
      <dsp:nvSpPr>
        <dsp:cNvPr id="0" name=""/>
        <dsp:cNvSpPr/>
      </dsp:nvSpPr>
      <dsp:spPr>
        <a:xfrm>
          <a:off x="273057" y="646657"/>
          <a:ext cx="886035" cy="531621"/>
        </a:xfrm>
        <a:prstGeom prst="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chemeClr val="tx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citno</a:t>
          </a:r>
          <a:endParaRPr lang="en-IN" sz="2300" kern="1200" dirty="0"/>
        </a:p>
      </dsp:txBody>
      <dsp:txXfrm>
        <a:off x="273057" y="646657"/>
        <a:ext cx="886035" cy="531621"/>
      </dsp:txXfrm>
    </dsp:sp>
    <dsp:sp modelId="{444DE6C0-BFAF-4DA9-B62E-1801C5B8BE6D}">
      <dsp:nvSpPr>
        <dsp:cNvPr id="0" name=""/>
        <dsp:cNvSpPr/>
      </dsp:nvSpPr>
      <dsp:spPr>
        <a:xfrm>
          <a:off x="273057" y="1213800"/>
          <a:ext cx="886035" cy="531621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salary</a:t>
          </a:r>
        </a:p>
      </dsp:txBody>
      <dsp:txXfrm>
        <a:off x="273057" y="1213800"/>
        <a:ext cx="886035" cy="5316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C5A5D-14B7-45C8-98BF-95B212E6F765}">
      <dsp:nvSpPr>
        <dsp:cNvPr id="0" name=""/>
        <dsp:cNvSpPr/>
      </dsp:nvSpPr>
      <dsp:spPr>
        <a:xfrm>
          <a:off x="218959" y="82853"/>
          <a:ext cx="921899" cy="55313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name</a:t>
          </a:r>
          <a:endParaRPr lang="en-IN" sz="2400" kern="1200" dirty="0"/>
        </a:p>
      </dsp:txBody>
      <dsp:txXfrm>
        <a:off x="218959" y="82853"/>
        <a:ext cx="921899" cy="553139"/>
      </dsp:txXfrm>
    </dsp:sp>
    <dsp:sp modelId="{9782E55A-78C8-4603-8F76-6F420306EBE1}">
      <dsp:nvSpPr>
        <dsp:cNvPr id="0" name=""/>
        <dsp:cNvSpPr/>
      </dsp:nvSpPr>
      <dsp:spPr>
        <a:xfrm>
          <a:off x="218959" y="672957"/>
          <a:ext cx="921899" cy="553139"/>
        </a:xfrm>
        <a:prstGeom prst="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chemeClr val="tx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citno</a:t>
          </a:r>
          <a:endParaRPr lang="en-IN" sz="2400" kern="1200" dirty="0"/>
        </a:p>
      </dsp:txBody>
      <dsp:txXfrm>
        <a:off x="218959" y="672957"/>
        <a:ext cx="921899" cy="553139"/>
      </dsp:txXfrm>
    </dsp:sp>
    <dsp:sp modelId="{444DE6C0-BFAF-4DA9-B62E-1801C5B8BE6D}">
      <dsp:nvSpPr>
        <dsp:cNvPr id="0" name=""/>
        <dsp:cNvSpPr/>
      </dsp:nvSpPr>
      <dsp:spPr>
        <a:xfrm>
          <a:off x="218959" y="1263055"/>
          <a:ext cx="921899" cy="553139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salary</a:t>
          </a:r>
        </a:p>
      </dsp:txBody>
      <dsp:txXfrm>
        <a:off x="218959" y="1263055"/>
        <a:ext cx="921899" cy="553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640C-310C-440F-8857-A2C83C874724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20D8-910F-4D29-8B44-DC11A67A1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90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640C-310C-440F-8857-A2C83C874724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20D8-910F-4D29-8B44-DC11A67A1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77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640C-310C-440F-8857-A2C83C874724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20D8-910F-4D29-8B44-DC11A67A1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70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640C-310C-440F-8857-A2C83C874724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20D8-910F-4D29-8B44-DC11A67A1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29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640C-310C-440F-8857-A2C83C874724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20D8-910F-4D29-8B44-DC11A67A1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98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640C-310C-440F-8857-A2C83C874724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20D8-910F-4D29-8B44-DC11A67A1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41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640C-310C-440F-8857-A2C83C874724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20D8-910F-4D29-8B44-DC11A67A1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75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640C-310C-440F-8857-A2C83C874724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20D8-910F-4D29-8B44-DC11A67A1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77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640C-310C-440F-8857-A2C83C874724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20D8-910F-4D29-8B44-DC11A67A1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478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640C-310C-440F-8857-A2C83C874724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20D8-910F-4D29-8B44-DC11A67A1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695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640C-310C-440F-8857-A2C83C874724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20D8-910F-4D29-8B44-DC11A67A1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78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F640C-310C-440F-8857-A2C83C874724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420D8-910F-4D29-8B44-DC11A67A1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15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Structures in 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156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Array of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968552"/>
          </a:xfrm>
        </p:spPr>
        <p:txBody>
          <a:bodyPr/>
          <a:lstStyle/>
          <a:p>
            <a:pPr algn="just"/>
            <a:r>
              <a:rPr lang="en-IN" dirty="0"/>
              <a:t>We can also declare an array of structure variables, in which each element of the array will represent a structure variable. 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Example : </a:t>
            </a:r>
            <a:r>
              <a:rPr lang="en-IN" dirty="0" err="1">
                <a:solidFill>
                  <a:srgbClr val="FF0000"/>
                </a:solidFill>
              </a:rPr>
              <a:t>struct</a:t>
            </a:r>
            <a:r>
              <a:rPr lang="en-IN" dirty="0">
                <a:solidFill>
                  <a:srgbClr val="FF0000"/>
                </a:solidFill>
              </a:rPr>
              <a:t> employee </a:t>
            </a:r>
            <a:r>
              <a:rPr lang="en-IN" dirty="0" err="1">
                <a:solidFill>
                  <a:srgbClr val="FF0000"/>
                </a:solidFill>
              </a:rPr>
              <a:t>emp</a:t>
            </a:r>
            <a:r>
              <a:rPr lang="en-IN" dirty="0">
                <a:solidFill>
                  <a:srgbClr val="FF0000"/>
                </a:solidFill>
              </a:rPr>
              <a:t>[5];</a:t>
            </a:r>
          </a:p>
        </p:txBody>
      </p:sp>
    </p:spTree>
    <p:extLst>
      <p:ext uri="{BB962C8B-B14F-4D97-AF65-F5344CB8AC3E}">
        <p14:creationId xmlns:p14="http://schemas.microsoft.com/office/powerpoint/2010/main" val="2216045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9650"/>
            <a:ext cx="8229600" cy="673046"/>
          </a:xfrm>
        </p:spPr>
        <p:txBody>
          <a:bodyPr>
            <a:normAutofit fontScale="90000"/>
          </a:bodyPr>
          <a:lstStyle/>
          <a:p>
            <a:r>
              <a:rPr lang="en-IN" dirty="0"/>
              <a:t>Array of structure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4704"/>
            <a:ext cx="3394720" cy="5976664"/>
          </a:xfrm>
          <a:ln>
            <a:solidFill>
              <a:srgbClr val="92D05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struct</a:t>
            </a:r>
            <a:r>
              <a:rPr lang="en-IN" dirty="0"/>
              <a:t> Employee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char </a:t>
            </a:r>
            <a:r>
              <a:rPr lang="en-IN" dirty="0" err="1"/>
              <a:t>ename</a:t>
            </a:r>
            <a:r>
              <a:rPr lang="en-IN" dirty="0"/>
              <a:t>[10];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sal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struct</a:t>
            </a:r>
            <a:r>
              <a:rPr lang="en-IN" dirty="0"/>
              <a:t> Employee </a:t>
            </a:r>
            <a:r>
              <a:rPr lang="en-IN" b="1" dirty="0" err="1"/>
              <a:t>emp</a:t>
            </a:r>
            <a:r>
              <a:rPr lang="en-IN" b="1" dirty="0"/>
              <a:t>[5]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, j;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211960" y="836712"/>
            <a:ext cx="4824536" cy="6021288"/>
          </a:xfrm>
          <a:ln>
            <a:solidFill>
              <a:srgbClr val="92D05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3; 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nEnter</a:t>
            </a:r>
            <a:r>
              <a:rPr lang="en-IN" dirty="0"/>
              <a:t> %</a:t>
            </a:r>
            <a:r>
              <a:rPr lang="en-IN" dirty="0" err="1"/>
              <a:t>dst</a:t>
            </a:r>
            <a:r>
              <a:rPr lang="en-IN" dirty="0"/>
              <a:t> Employee record:\n", i+1);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nEmployee</a:t>
            </a:r>
            <a:r>
              <a:rPr lang="en-IN" dirty="0"/>
              <a:t> name:\t");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scanf</a:t>
            </a:r>
            <a:r>
              <a:rPr lang="en-IN" dirty="0"/>
              <a:t>("%s", </a:t>
            </a:r>
            <a:r>
              <a:rPr lang="en-IN" b="1" dirty="0" err="1"/>
              <a:t>emp</a:t>
            </a:r>
            <a:r>
              <a:rPr lang="en-IN" b="1" dirty="0"/>
              <a:t>[</a:t>
            </a:r>
            <a:r>
              <a:rPr lang="en-IN" b="1" dirty="0" err="1"/>
              <a:t>i</a:t>
            </a:r>
            <a:r>
              <a:rPr lang="en-IN" b="1" dirty="0"/>
              <a:t>].</a:t>
            </a:r>
            <a:r>
              <a:rPr lang="en-IN" b="1" dirty="0" err="1"/>
              <a:t>ename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nEnter</a:t>
            </a:r>
            <a:r>
              <a:rPr lang="en-IN" dirty="0"/>
              <a:t> Salary:\t");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scanf</a:t>
            </a:r>
            <a:r>
              <a:rPr lang="en-IN" dirty="0"/>
              <a:t>("%d", </a:t>
            </a:r>
            <a:r>
              <a:rPr lang="en-IN" b="1" dirty="0"/>
              <a:t>&amp;</a:t>
            </a:r>
            <a:r>
              <a:rPr lang="en-IN" b="1" dirty="0" err="1"/>
              <a:t>emp</a:t>
            </a:r>
            <a:r>
              <a:rPr lang="en-IN" b="1" dirty="0"/>
              <a:t>[</a:t>
            </a:r>
            <a:r>
              <a:rPr lang="en-IN" b="1" dirty="0" err="1"/>
              <a:t>i</a:t>
            </a:r>
            <a:r>
              <a:rPr lang="en-IN" b="1" dirty="0"/>
              <a:t>].</a:t>
            </a:r>
            <a:r>
              <a:rPr lang="en-IN" b="1" dirty="0" err="1"/>
              <a:t>sal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nDisplaying</a:t>
            </a:r>
            <a:r>
              <a:rPr lang="en-IN" dirty="0"/>
              <a:t> Employee record:\n");</a:t>
            </a:r>
          </a:p>
          <a:p>
            <a:pPr marL="0" indent="0">
              <a:buNone/>
            </a:pPr>
            <a:r>
              <a:rPr lang="en-IN" dirty="0"/>
              <a:t>    for(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3; 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nEmployee</a:t>
            </a:r>
            <a:r>
              <a:rPr lang="en-IN" dirty="0"/>
              <a:t> name is %s", </a:t>
            </a:r>
            <a:r>
              <a:rPr lang="en-IN" b="1" dirty="0" err="1"/>
              <a:t>emp</a:t>
            </a:r>
            <a:r>
              <a:rPr lang="en-IN" b="1" dirty="0"/>
              <a:t>[</a:t>
            </a:r>
            <a:r>
              <a:rPr lang="en-IN" b="1" dirty="0" err="1"/>
              <a:t>i</a:t>
            </a:r>
            <a:r>
              <a:rPr lang="en-IN" b="1" dirty="0"/>
              <a:t>].</a:t>
            </a:r>
            <a:r>
              <a:rPr lang="en-IN" b="1" dirty="0" err="1"/>
              <a:t>ename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nSlary</a:t>
            </a:r>
            <a:r>
              <a:rPr lang="en-IN" dirty="0"/>
              <a:t> is %d", </a:t>
            </a:r>
            <a:r>
              <a:rPr lang="en-IN" b="1" dirty="0" err="1"/>
              <a:t>emp</a:t>
            </a:r>
            <a:r>
              <a:rPr lang="en-IN" b="1" dirty="0"/>
              <a:t>[</a:t>
            </a:r>
            <a:r>
              <a:rPr lang="en-IN" b="1" dirty="0" err="1"/>
              <a:t>i</a:t>
            </a:r>
            <a:r>
              <a:rPr lang="en-IN" b="1" dirty="0"/>
              <a:t>].</a:t>
            </a:r>
            <a:r>
              <a:rPr lang="en-IN" b="1" dirty="0" err="1"/>
              <a:t>sal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3702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1143000"/>
          </a:xfrm>
        </p:spPr>
        <p:txBody>
          <a:bodyPr>
            <a:normAutofit/>
          </a:bodyPr>
          <a:lstStyle/>
          <a:p>
            <a:r>
              <a:rPr lang="en-IN" b="1" dirty="0"/>
              <a:t>Nested Structures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24209" y="2006843"/>
            <a:ext cx="3754760" cy="4320480"/>
          </a:xfrm>
          <a:ln>
            <a:solidFill>
              <a:srgbClr val="7030A0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err="1"/>
              <a:t>struct</a:t>
            </a:r>
            <a:r>
              <a:rPr lang="en-IN" dirty="0"/>
              <a:t> Student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char[30] name;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age;</a:t>
            </a:r>
          </a:p>
          <a:p>
            <a:pPr marL="0" indent="0">
              <a:buNone/>
            </a:pPr>
            <a:r>
              <a:rPr lang="en-US" dirty="0"/>
              <a:t>   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struct</a:t>
            </a:r>
            <a:r>
              <a:rPr lang="en-IN" dirty="0"/>
              <a:t> Address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char[50] locality;</a:t>
            </a:r>
          </a:p>
          <a:p>
            <a:pPr marL="0" indent="0">
              <a:buNone/>
            </a:pPr>
            <a:r>
              <a:rPr lang="en-IN" dirty="0"/>
              <a:t>        char[50] city;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pincode</a:t>
            </a:r>
            <a:r>
              <a:rPr lang="en-IN" dirty="0"/>
              <a:t>;		</a:t>
            </a:r>
          </a:p>
          <a:p>
            <a:pPr marL="0" indent="0">
              <a:buNone/>
            </a:pPr>
            <a:r>
              <a:rPr lang="en-IN" dirty="0"/>
              <a:t>    }</a:t>
            </a:r>
            <a:r>
              <a:rPr lang="en-IN" dirty="0" err="1"/>
              <a:t>addr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849688" y="2006843"/>
            <a:ext cx="3826768" cy="3888432"/>
          </a:xfrm>
          <a:ln>
            <a:solidFill>
              <a:srgbClr val="7030A0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err="1"/>
              <a:t>struct</a:t>
            </a:r>
            <a:r>
              <a:rPr lang="en-IN" dirty="0"/>
              <a:t> complex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imag_value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float </a:t>
            </a:r>
            <a:r>
              <a:rPr lang="en-IN" dirty="0" err="1"/>
              <a:t>real_value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struct</a:t>
            </a:r>
            <a:r>
              <a:rPr lang="en-IN" dirty="0"/>
              <a:t> number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struct</a:t>
            </a:r>
            <a:r>
              <a:rPr lang="en-IN" dirty="0"/>
              <a:t> complex comp;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real;</a:t>
            </a:r>
          </a:p>
          <a:p>
            <a:pPr marL="0" indent="0">
              <a:buNone/>
            </a:pPr>
            <a:r>
              <a:rPr lang="en-IN" dirty="0"/>
              <a:t>} num1, num2;</a:t>
            </a:r>
          </a:p>
          <a:p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39552" y="1052736"/>
            <a:ext cx="8136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Nested </a:t>
            </a:r>
            <a:r>
              <a:rPr lang="en-IN" sz="3200" dirty="0"/>
              <a:t>structures</a:t>
            </a:r>
            <a:r>
              <a:rPr lang="en-IN" sz="2400" dirty="0"/>
              <a:t> means, that one structure has another structure as member variable.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42551" y="6020233"/>
            <a:ext cx="3816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num2.comp.imag_value</a:t>
            </a:r>
          </a:p>
        </p:txBody>
      </p:sp>
    </p:spTree>
    <p:extLst>
      <p:ext uri="{BB962C8B-B14F-4D97-AF65-F5344CB8AC3E}">
        <p14:creationId xmlns:p14="http://schemas.microsoft.com/office/powerpoint/2010/main" val="481923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916895"/>
            <a:ext cx="3744416" cy="5949280"/>
          </a:xfrm>
          <a:ln>
            <a:solidFill>
              <a:schemeClr val="accent2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string.h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 err="1"/>
              <a:t>struct</a:t>
            </a:r>
            <a:r>
              <a:rPr lang="en-IN" dirty="0"/>
              <a:t> </a:t>
            </a:r>
            <a:r>
              <a:rPr lang="en-IN" b="1" dirty="0" err="1"/>
              <a:t>college_detail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college_id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char </a:t>
            </a:r>
            <a:r>
              <a:rPr lang="en-IN" dirty="0" err="1"/>
              <a:t>college_name</a:t>
            </a:r>
            <a:r>
              <a:rPr lang="en-IN" dirty="0"/>
              <a:t>[50];</a:t>
            </a:r>
          </a:p>
          <a:p>
            <a:pPr marL="0" indent="0">
              <a:buNone/>
            </a:pPr>
            <a:r>
              <a:rPr lang="en-US" dirty="0"/>
              <a:t>  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 err="1"/>
              <a:t>struct</a:t>
            </a:r>
            <a:r>
              <a:rPr lang="en-IN" dirty="0"/>
              <a:t> </a:t>
            </a:r>
            <a:r>
              <a:rPr lang="en-IN" b="1" dirty="0" err="1"/>
              <a:t>student_detail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id;</a:t>
            </a:r>
          </a:p>
          <a:p>
            <a:pPr marL="0" indent="0">
              <a:buNone/>
            </a:pPr>
            <a:r>
              <a:rPr lang="en-IN" dirty="0"/>
              <a:t>    char name[20];</a:t>
            </a:r>
          </a:p>
          <a:p>
            <a:pPr marL="0" indent="0">
              <a:buNone/>
            </a:pPr>
            <a:r>
              <a:rPr lang="en-IN" dirty="0"/>
              <a:t>    float percentage;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b="1" dirty="0" err="1"/>
              <a:t>struct</a:t>
            </a:r>
            <a:r>
              <a:rPr lang="en-IN" b="1" dirty="0"/>
              <a:t> </a:t>
            </a:r>
            <a:r>
              <a:rPr lang="en-IN" b="1" dirty="0" err="1"/>
              <a:t>college_detail</a:t>
            </a:r>
            <a:r>
              <a:rPr lang="en-IN" b="1" dirty="0"/>
              <a:t> </a:t>
            </a:r>
            <a:r>
              <a:rPr lang="en-IN" b="1" dirty="0" err="1"/>
              <a:t>clg_data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  <a:r>
              <a:rPr lang="en-IN" b="1" dirty="0" err="1"/>
              <a:t>stu_data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5121"/>
            <a:ext cx="8229600" cy="891774"/>
          </a:xfrm>
        </p:spPr>
        <p:txBody>
          <a:bodyPr/>
          <a:lstStyle/>
          <a:p>
            <a:r>
              <a:rPr lang="en-IN" b="1" dirty="0"/>
              <a:t>Nested Structures Example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9952" y="980728"/>
            <a:ext cx="5004048" cy="5877272"/>
          </a:xfrm>
          <a:ln>
            <a:solidFill>
              <a:schemeClr val="accent2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 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struct</a:t>
            </a:r>
            <a:r>
              <a:rPr lang="en-IN" dirty="0"/>
              <a:t> </a:t>
            </a:r>
            <a:r>
              <a:rPr lang="en-IN" dirty="0" err="1"/>
              <a:t>student_detail</a:t>
            </a:r>
            <a:r>
              <a:rPr lang="en-IN" dirty="0"/>
              <a:t> </a:t>
            </a:r>
            <a:r>
              <a:rPr lang="en-IN" dirty="0" err="1"/>
              <a:t>stu_data</a:t>
            </a:r>
            <a:r>
              <a:rPr lang="en-IN" dirty="0"/>
              <a:t> = {1, "Raju", 90.5, 71145, “VIT University"};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 Id is: %d \n</a:t>
            </a:r>
            <a:r>
              <a:rPr lang="en-IN" b="1" dirty="0"/>
              <a:t>", stu_data.id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 Name is: %s \n</a:t>
            </a:r>
            <a:r>
              <a:rPr lang="en-IN" b="1" dirty="0"/>
              <a:t>", stu_data.name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 Percentage is: %f \n\n", </a:t>
            </a:r>
            <a:r>
              <a:rPr lang="en-IN" b="1" dirty="0" err="1"/>
              <a:t>stu_data.percentage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 College Id is: %d \n", </a:t>
            </a:r>
          </a:p>
          <a:p>
            <a:pPr marL="0" indent="0">
              <a:buNone/>
            </a:pPr>
            <a:r>
              <a:rPr lang="en-IN" dirty="0"/>
              <a:t>                    </a:t>
            </a:r>
            <a:r>
              <a:rPr lang="en-IN" b="1" dirty="0" err="1"/>
              <a:t>stu_data.clg_data.college_id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 College Name is: %s \n", </a:t>
            </a:r>
          </a:p>
          <a:p>
            <a:pPr marL="0" indent="0">
              <a:buNone/>
            </a:pPr>
            <a:r>
              <a:rPr lang="en-IN" dirty="0"/>
              <a:t>                    </a:t>
            </a:r>
            <a:r>
              <a:rPr lang="en-IN" b="1" dirty="0" err="1"/>
              <a:t>stu_data.clg_data.college_name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986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64096"/>
          </a:xfrm>
        </p:spPr>
        <p:txBody>
          <a:bodyPr>
            <a:normAutofit/>
          </a:bodyPr>
          <a:lstStyle/>
          <a:p>
            <a:r>
              <a:rPr lang="en-IN" dirty="0"/>
              <a:t>Structures as Function Arguments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28800"/>
            <a:ext cx="3538736" cy="4968551"/>
          </a:xfrm>
          <a:ln>
            <a:solidFill>
              <a:srgbClr val="FFFF00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IN" sz="2000" dirty="0"/>
              <a:t>#include&lt;</a:t>
            </a:r>
            <a:r>
              <a:rPr lang="en-IN" sz="2000" dirty="0" err="1"/>
              <a:t>stdio.h</a:t>
            </a:r>
            <a:r>
              <a:rPr lang="en-IN" sz="2000" dirty="0"/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IN" sz="2000" dirty="0" err="1"/>
              <a:t>struct</a:t>
            </a:r>
            <a:r>
              <a:rPr lang="en-IN" sz="2000" dirty="0"/>
              <a:t> Student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IN" sz="2000" dirty="0"/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IN" sz="2000" dirty="0"/>
              <a:t>    char name[10];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IN" sz="2000" dirty="0"/>
              <a:t>    </a:t>
            </a:r>
            <a:r>
              <a:rPr lang="en-IN" sz="2000" dirty="0" err="1"/>
              <a:t>int</a:t>
            </a:r>
            <a:r>
              <a:rPr lang="en-IN" sz="2000" dirty="0"/>
              <a:t> roll;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IN" sz="2000" dirty="0"/>
              <a:t>};</a:t>
            </a:r>
          </a:p>
          <a:p>
            <a:pPr marL="0" indent="0">
              <a:lnSpc>
                <a:spcPct val="80000"/>
              </a:lnSpc>
              <a:buNone/>
            </a:pPr>
            <a:endParaRPr lang="en-IN" sz="2000" dirty="0"/>
          </a:p>
          <a:p>
            <a:pPr marL="0" indent="0">
              <a:lnSpc>
                <a:spcPct val="80000"/>
              </a:lnSpc>
              <a:buNone/>
            </a:pPr>
            <a:r>
              <a:rPr lang="en-IN" sz="2000" dirty="0"/>
              <a:t>void show(</a:t>
            </a:r>
            <a:r>
              <a:rPr lang="en-IN" sz="2000" b="1" dirty="0" err="1"/>
              <a:t>struct</a:t>
            </a:r>
            <a:r>
              <a:rPr lang="en-IN" sz="2000" b="1" dirty="0"/>
              <a:t> Student </a:t>
            </a:r>
            <a:r>
              <a:rPr lang="en-IN" sz="2000" dirty="0"/>
              <a:t>);</a:t>
            </a:r>
          </a:p>
          <a:p>
            <a:pPr marL="0" indent="0">
              <a:lnSpc>
                <a:spcPct val="80000"/>
              </a:lnSpc>
              <a:buNone/>
            </a:pPr>
            <a:endParaRPr lang="en-IN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283968" y="1340768"/>
            <a:ext cx="4752528" cy="5517232"/>
          </a:xfrm>
          <a:ln>
            <a:solidFill>
              <a:srgbClr val="FFFF0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void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struct</a:t>
            </a:r>
            <a:r>
              <a:rPr lang="en-IN" dirty="0"/>
              <a:t> Student </a:t>
            </a:r>
            <a:r>
              <a:rPr lang="en-IN" dirty="0" err="1"/>
              <a:t>std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nEnter</a:t>
            </a:r>
            <a:r>
              <a:rPr lang="en-IN" dirty="0"/>
              <a:t> Student record:\n");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nStudent</a:t>
            </a:r>
            <a:r>
              <a:rPr lang="en-IN" dirty="0"/>
              <a:t> name:\t");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("%s", std.name);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nEnter</a:t>
            </a:r>
            <a:r>
              <a:rPr lang="en-IN" dirty="0"/>
              <a:t> Student </a:t>
            </a:r>
            <a:r>
              <a:rPr lang="en-IN" dirty="0" err="1"/>
              <a:t>rollno</a:t>
            </a:r>
            <a:r>
              <a:rPr lang="en-IN" dirty="0"/>
              <a:t>.:\t");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("%d", &amp;</a:t>
            </a:r>
            <a:r>
              <a:rPr lang="en-IN" dirty="0" err="1"/>
              <a:t>std.roll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b="1" dirty="0"/>
              <a:t>show(</a:t>
            </a:r>
            <a:r>
              <a:rPr lang="en-IN" b="1" dirty="0" err="1"/>
              <a:t>std</a:t>
            </a:r>
            <a:r>
              <a:rPr lang="en-IN" b="1" dirty="0"/>
              <a:t>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void show</a:t>
            </a:r>
            <a:r>
              <a:rPr lang="en-IN" b="1" dirty="0"/>
              <a:t>(</a:t>
            </a:r>
            <a:r>
              <a:rPr lang="en-IN" b="1" dirty="0" err="1"/>
              <a:t>struct</a:t>
            </a:r>
            <a:r>
              <a:rPr lang="en-IN" b="1" dirty="0"/>
              <a:t> Student </a:t>
            </a:r>
            <a:r>
              <a:rPr lang="en-IN" b="1" dirty="0" err="1"/>
              <a:t>st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nstudent</a:t>
            </a:r>
            <a:r>
              <a:rPr lang="en-IN" dirty="0"/>
              <a:t> name is %s", </a:t>
            </a:r>
            <a:r>
              <a:rPr lang="en-IN" b="1" dirty="0"/>
              <a:t>st.name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nroll</a:t>
            </a:r>
            <a:r>
              <a:rPr lang="en-IN" dirty="0"/>
              <a:t> is %d", </a:t>
            </a:r>
            <a:r>
              <a:rPr lang="en-IN" b="1" dirty="0" err="1"/>
              <a:t>st.roll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67544" y="908720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We can pass a structure as a function argument just like we pass any other variable or an array as a function argument.</a:t>
            </a:r>
          </a:p>
        </p:txBody>
      </p:sp>
    </p:spTree>
    <p:extLst>
      <p:ext uri="{BB962C8B-B14F-4D97-AF65-F5344CB8AC3E}">
        <p14:creationId xmlns:p14="http://schemas.microsoft.com/office/powerpoint/2010/main" val="1519230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Structure using Pointer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IN" dirty="0"/>
              <a:t>C structure can be accessed in 2 ways in a C program. They are,</a:t>
            </a:r>
          </a:p>
          <a:p>
            <a:pPr lvl="1" fontAlgn="base"/>
            <a:r>
              <a:rPr lang="en-IN" dirty="0"/>
              <a:t>Using normal structure variable</a:t>
            </a:r>
          </a:p>
          <a:p>
            <a:pPr lvl="1" fontAlgn="base"/>
            <a:r>
              <a:rPr lang="en-IN" dirty="0"/>
              <a:t>Using pointer variable</a:t>
            </a:r>
          </a:p>
          <a:p>
            <a:pPr lvl="1" fontAlgn="base"/>
            <a:endParaRPr lang="en-IN" dirty="0"/>
          </a:p>
          <a:p>
            <a:pPr fontAlgn="base"/>
            <a:r>
              <a:rPr lang="en-IN" dirty="0"/>
              <a:t>Dot(.) operator is used to access the data using normal structure variable and arrow (-&gt;) is used to access the data using pointer variable.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1584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Structure using Pointer (Example)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340768"/>
            <a:ext cx="3178696" cy="5400600"/>
          </a:xfr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string.h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 err="1"/>
              <a:t>struct</a:t>
            </a:r>
            <a:r>
              <a:rPr lang="en-IN" dirty="0"/>
              <a:t> student 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int</a:t>
            </a:r>
            <a:r>
              <a:rPr lang="en-IN" dirty="0"/>
              <a:t> id;</a:t>
            </a:r>
          </a:p>
          <a:p>
            <a:pPr marL="0" indent="0">
              <a:buNone/>
            </a:pPr>
            <a:r>
              <a:rPr lang="en-IN" dirty="0"/>
              <a:t>     char name[30];</a:t>
            </a:r>
          </a:p>
          <a:p>
            <a:pPr marL="0" indent="0">
              <a:buNone/>
            </a:pPr>
            <a:r>
              <a:rPr lang="en-IN" dirty="0"/>
              <a:t>     float percentage;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995936" y="1340768"/>
            <a:ext cx="4968552" cy="5400600"/>
          </a:xfr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 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struct</a:t>
            </a:r>
            <a:r>
              <a:rPr lang="en-IN" dirty="0"/>
              <a:t> student </a:t>
            </a:r>
            <a:r>
              <a:rPr lang="en-IN" b="1" dirty="0"/>
              <a:t>record1 = {1, "Raju", 90.5}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struct</a:t>
            </a:r>
            <a:r>
              <a:rPr lang="en-IN" dirty="0"/>
              <a:t> student </a:t>
            </a:r>
            <a:r>
              <a:rPr lang="en-IN" b="1" dirty="0"/>
              <a:t>*</a:t>
            </a:r>
            <a:r>
              <a:rPr lang="en-IN" b="1" dirty="0" err="1"/>
              <a:t>ptr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b="1" dirty="0" err="1"/>
              <a:t>ptr</a:t>
            </a:r>
            <a:r>
              <a:rPr lang="en-IN" b="1" dirty="0"/>
              <a:t> = &amp;record1</a:t>
            </a:r>
            <a:r>
              <a:rPr lang="en-IN" dirty="0"/>
              <a:t>;     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       </a:t>
            </a:r>
            <a:r>
              <a:rPr lang="en-IN" dirty="0" err="1"/>
              <a:t>printf</a:t>
            </a:r>
            <a:r>
              <a:rPr lang="en-IN" dirty="0"/>
              <a:t>("Records of STUDENT1: \n");</a:t>
            </a:r>
          </a:p>
          <a:p>
            <a:pPr marL="0" indent="0">
              <a:buNone/>
            </a:pPr>
            <a:r>
              <a:rPr lang="en-IN" dirty="0"/>
              <a:t>         </a:t>
            </a:r>
            <a:r>
              <a:rPr lang="en-IN" dirty="0" err="1"/>
              <a:t>printf</a:t>
            </a:r>
            <a:r>
              <a:rPr lang="en-IN" dirty="0"/>
              <a:t>("  Id is: %d \n", </a:t>
            </a:r>
            <a:r>
              <a:rPr lang="en-IN" b="1" dirty="0" err="1"/>
              <a:t>ptr</a:t>
            </a:r>
            <a:r>
              <a:rPr lang="en-IN" b="1" dirty="0"/>
              <a:t>-&gt;id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 </a:t>
            </a:r>
            <a:r>
              <a:rPr lang="en-IN" dirty="0" err="1"/>
              <a:t>printf</a:t>
            </a:r>
            <a:r>
              <a:rPr lang="en-IN" dirty="0"/>
              <a:t>("  Name is: %s \n", </a:t>
            </a:r>
            <a:r>
              <a:rPr lang="en-IN" b="1" dirty="0" err="1"/>
              <a:t>ptr</a:t>
            </a:r>
            <a:r>
              <a:rPr lang="en-IN" b="1" dirty="0"/>
              <a:t>-&gt;name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 </a:t>
            </a:r>
            <a:r>
              <a:rPr lang="en-IN" dirty="0" err="1"/>
              <a:t>printf</a:t>
            </a:r>
            <a:r>
              <a:rPr lang="en-IN" dirty="0"/>
              <a:t>("  Percentage is: %f \n\n", </a:t>
            </a:r>
            <a:r>
              <a:rPr lang="en-IN" b="1" dirty="0" err="1"/>
              <a:t>ptr</a:t>
            </a:r>
            <a:r>
              <a:rPr lang="en-IN" b="1" dirty="0"/>
              <a:t>-&gt; percentage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4950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796"/>
            <a:ext cx="8229600" cy="1143000"/>
          </a:xfrm>
        </p:spPr>
        <p:txBody>
          <a:bodyPr>
            <a:noAutofit/>
          </a:bodyPr>
          <a:lstStyle/>
          <a:p>
            <a:r>
              <a:rPr lang="en-IN" sz="3600" dirty="0"/>
              <a:t>Structures as Function Arguments</a:t>
            </a:r>
            <a:br>
              <a:rPr lang="en-IN" sz="3600" dirty="0"/>
            </a:br>
            <a:r>
              <a:rPr lang="en-IN" sz="3600" dirty="0"/>
              <a:t> (Pass by value and Pass by reference)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5733256"/>
          </a:xfr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struct</a:t>
            </a:r>
            <a:r>
              <a:rPr lang="en-IN" dirty="0"/>
              <a:t> distance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feet;</a:t>
            </a:r>
          </a:p>
          <a:p>
            <a:pPr marL="0" indent="0">
              <a:buNone/>
            </a:pPr>
            <a:r>
              <a:rPr lang="en-IN" dirty="0"/>
              <a:t>    float inch;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r>
              <a:rPr lang="en-IN" dirty="0"/>
              <a:t>void </a:t>
            </a:r>
            <a:r>
              <a:rPr lang="en-IN" b="1" dirty="0"/>
              <a:t>add(</a:t>
            </a:r>
            <a:r>
              <a:rPr lang="en-IN" b="1" dirty="0" err="1"/>
              <a:t>struct</a:t>
            </a:r>
            <a:r>
              <a:rPr lang="en-IN" b="1" dirty="0"/>
              <a:t> distance d1,struct distance d2, </a:t>
            </a:r>
            <a:r>
              <a:rPr lang="en-IN" b="1" dirty="0" err="1"/>
              <a:t>struct</a:t>
            </a:r>
            <a:r>
              <a:rPr lang="en-IN" b="1" dirty="0"/>
              <a:t> distance *d3</a:t>
            </a:r>
            <a:r>
              <a:rPr lang="en-IN" dirty="0"/>
              <a:t>);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struct</a:t>
            </a:r>
            <a:r>
              <a:rPr lang="en-IN" dirty="0"/>
              <a:t> distance </a:t>
            </a:r>
            <a:r>
              <a:rPr lang="en-IN" b="1" dirty="0"/>
              <a:t>dist1, dist2, dist3</a:t>
            </a:r>
            <a:r>
              <a:rPr lang="en-IN" dirty="0"/>
              <a:t>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("First distance\n");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("Enter feet: 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("%d", &amp;dist1.feet);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("Enter inch: 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("%f", &amp;dist1.inch);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("Second distance\n");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("Enter feet: 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("%d", &amp;dist2.feet);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("Enter inch: 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("%f", &amp;dist2.inch);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244280" cy="5733256"/>
          </a:xfr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 add(</a:t>
            </a:r>
            <a:r>
              <a:rPr lang="en-IN" b="1" dirty="0"/>
              <a:t>dist1, dist2, &amp;dist3</a:t>
            </a:r>
            <a:r>
              <a:rPr lang="en-IN" dirty="0"/>
              <a:t>);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nSum</a:t>
            </a:r>
            <a:r>
              <a:rPr lang="en-IN" dirty="0"/>
              <a:t> of distances = %d\'-%.1f\"", dist3.feet, dist3.inch);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void add(</a:t>
            </a:r>
            <a:r>
              <a:rPr lang="en-IN" dirty="0" err="1"/>
              <a:t>struct</a:t>
            </a:r>
            <a:r>
              <a:rPr lang="en-IN" dirty="0"/>
              <a:t> </a:t>
            </a:r>
            <a:r>
              <a:rPr lang="en-IN" b="1" dirty="0"/>
              <a:t>distance d1,struct distance d2, </a:t>
            </a:r>
            <a:r>
              <a:rPr lang="en-IN" b="1" dirty="0" err="1"/>
              <a:t>struct</a:t>
            </a:r>
            <a:r>
              <a:rPr lang="en-IN" b="1" dirty="0"/>
              <a:t> distance *d3</a:t>
            </a:r>
            <a:r>
              <a:rPr lang="en-IN" dirty="0"/>
              <a:t>) 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 //Adding distances d1 and d2 and storing it in d3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b="1" dirty="0"/>
              <a:t>d3-&gt;feet = d1.feet + d2.feet; </a:t>
            </a:r>
          </a:p>
          <a:p>
            <a:pPr marL="0" indent="0">
              <a:buNone/>
            </a:pPr>
            <a:r>
              <a:rPr lang="en-IN" b="1" dirty="0"/>
              <a:t>     d3-&gt;inch = d1.inch + d2.inch;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if (d3-&gt;inch &gt;= 12)</a:t>
            </a:r>
          </a:p>
          <a:p>
            <a:pPr marL="0" indent="0">
              <a:buNone/>
            </a:pPr>
            <a:r>
              <a:rPr lang="en-IN" dirty="0"/>
              <a:t>     {</a:t>
            </a:r>
          </a:p>
          <a:p>
            <a:pPr marL="0" indent="0">
              <a:buNone/>
            </a:pPr>
            <a:r>
              <a:rPr lang="en-IN" dirty="0"/>
              <a:t>         d3-&gt;inch -= 12;</a:t>
            </a:r>
          </a:p>
          <a:p>
            <a:pPr marL="0" indent="0">
              <a:buNone/>
            </a:pPr>
            <a:r>
              <a:rPr lang="en-IN" dirty="0"/>
              <a:t>         ++d3-&gt;feet;</a:t>
            </a:r>
          </a:p>
          <a:p>
            <a:pPr marL="0" indent="0">
              <a:buNone/>
            </a:pPr>
            <a:r>
              <a:rPr lang="en-IN" dirty="0"/>
              <a:t> 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0409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5536" y="27856"/>
            <a:ext cx="8229600" cy="880864"/>
          </a:xfrm>
        </p:spPr>
        <p:txBody>
          <a:bodyPr/>
          <a:lstStyle/>
          <a:p>
            <a:r>
              <a:rPr lang="en-US" dirty="0"/>
              <a:t>Dynamic structure Allocation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79512" y="764704"/>
            <a:ext cx="4316288" cy="59766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stdlib.h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struct</a:t>
            </a:r>
            <a:r>
              <a:rPr lang="en-IN" dirty="0"/>
              <a:t> point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int</a:t>
            </a:r>
            <a:r>
              <a:rPr lang="en-IN" dirty="0"/>
              <a:t> x;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int</a:t>
            </a:r>
            <a:r>
              <a:rPr lang="en-IN" dirty="0"/>
              <a:t> y;</a:t>
            </a:r>
          </a:p>
          <a:p>
            <a:pPr marL="0" indent="0">
              <a:buNone/>
            </a:pPr>
            <a:r>
              <a:rPr lang="en-IN" dirty="0"/>
              <a:t>} p[10];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num</a:t>
            </a:r>
            <a:r>
              <a:rPr lang="en-IN" dirty="0"/>
              <a:t>,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struct</a:t>
            </a:r>
            <a:r>
              <a:rPr lang="en-IN" dirty="0"/>
              <a:t> point *</a:t>
            </a:r>
            <a:r>
              <a:rPr lang="en-IN" dirty="0" err="1"/>
              <a:t>ptr</a:t>
            </a:r>
            <a:r>
              <a:rPr lang="en-IN" dirty="0"/>
              <a:t>=NULL;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("Enter number of elements: 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("%d", &amp;</a:t>
            </a:r>
            <a:r>
              <a:rPr lang="en-IN" dirty="0" err="1"/>
              <a:t>num</a:t>
            </a:r>
            <a:r>
              <a:rPr lang="en-IN" dirty="0"/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ptr</a:t>
            </a:r>
            <a:r>
              <a:rPr lang="en-IN" dirty="0"/>
              <a:t> = (</a:t>
            </a:r>
            <a:r>
              <a:rPr lang="en-IN" dirty="0" err="1"/>
              <a:t>struct</a:t>
            </a:r>
            <a:r>
              <a:rPr lang="en-IN" dirty="0"/>
              <a:t> point*) </a:t>
            </a:r>
            <a:r>
              <a:rPr lang="en-IN" dirty="0" err="1"/>
              <a:t>malloc</a:t>
            </a:r>
            <a:r>
              <a:rPr lang="en-IN" dirty="0"/>
              <a:t>(</a:t>
            </a:r>
            <a:r>
              <a:rPr lang="en-IN" dirty="0" err="1"/>
              <a:t>num</a:t>
            </a:r>
            <a:r>
              <a:rPr lang="en-IN" dirty="0"/>
              <a:t> * 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struct</a:t>
            </a:r>
            <a:r>
              <a:rPr lang="en-IN" dirty="0"/>
              <a:t> point));  //memory allocated using </a:t>
            </a:r>
            <a:r>
              <a:rPr lang="en-IN" dirty="0" err="1"/>
              <a:t>malloc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if(</a:t>
            </a:r>
            <a:r>
              <a:rPr lang="en-IN" dirty="0" err="1"/>
              <a:t>ptr</a:t>
            </a:r>
            <a:r>
              <a:rPr lang="en-IN" dirty="0"/>
              <a:t> == NULL)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("Error! memory not allocated.");</a:t>
            </a:r>
          </a:p>
          <a:p>
            <a:pPr marL="0" indent="0">
              <a:buNone/>
            </a:pPr>
            <a:r>
              <a:rPr lang="en-IN" dirty="0"/>
              <a:t>        exit(0);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764704"/>
            <a:ext cx="4316288" cy="609329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("Enter elements of array: ");</a:t>
            </a:r>
          </a:p>
          <a:p>
            <a:pPr marL="0" indent="0">
              <a:buNone/>
            </a:pPr>
            <a:r>
              <a:rPr lang="en-IN" dirty="0"/>
              <a:t>    for(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num</a:t>
            </a:r>
            <a:r>
              <a:rPr lang="en-IN" dirty="0"/>
              <a:t>; ++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scanf</a:t>
            </a:r>
            <a:r>
              <a:rPr lang="en-IN" dirty="0"/>
              <a:t>("%d",&amp;(</a:t>
            </a:r>
            <a:r>
              <a:rPr lang="en-IN" dirty="0" err="1"/>
              <a:t>ptr+i</a:t>
            </a:r>
            <a:r>
              <a:rPr lang="en-IN" dirty="0"/>
              <a:t>)-&gt;x);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scanf</a:t>
            </a:r>
            <a:r>
              <a:rPr lang="en-IN" dirty="0"/>
              <a:t>("%d",&amp;(</a:t>
            </a:r>
            <a:r>
              <a:rPr lang="en-IN" dirty="0" err="1"/>
              <a:t>ptr+i</a:t>
            </a:r>
            <a:r>
              <a:rPr lang="en-IN" dirty="0"/>
              <a:t>)-&gt;y);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num</a:t>
            </a:r>
            <a:r>
              <a:rPr lang="en-IN" dirty="0"/>
              <a:t>; ++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 ("%d\</a:t>
            </a:r>
            <a:r>
              <a:rPr lang="en-IN" dirty="0" err="1"/>
              <a:t>t%d</a:t>
            </a:r>
            <a:r>
              <a:rPr lang="en-IN" dirty="0"/>
              <a:t>\n",(</a:t>
            </a:r>
            <a:r>
              <a:rPr lang="en-IN" dirty="0" err="1"/>
              <a:t>ptr+i</a:t>
            </a:r>
            <a:r>
              <a:rPr lang="en-IN" dirty="0"/>
              <a:t>)-&gt;x,(</a:t>
            </a:r>
            <a:r>
              <a:rPr lang="en-IN" dirty="0" err="1"/>
              <a:t>ptr+i</a:t>
            </a:r>
            <a:r>
              <a:rPr lang="en-IN" dirty="0"/>
              <a:t>)-&gt;y);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free(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free(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6611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Structure is a collection of variables of different types under a single name.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Each element in a C structure is called member.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365104"/>
            <a:ext cx="1761347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238987"/>
            <a:ext cx="4893402" cy="2556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8764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Syntax of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Keyword </a:t>
            </a:r>
            <a:r>
              <a:rPr lang="en-IN" dirty="0" err="1">
                <a:solidFill>
                  <a:srgbClr val="FF0000"/>
                </a:solidFill>
              </a:rPr>
              <a:t>struct</a:t>
            </a:r>
            <a:r>
              <a:rPr lang="en-IN" dirty="0">
                <a:solidFill>
                  <a:srgbClr val="FF0000"/>
                </a:solidFill>
              </a:rPr>
              <a:t> </a:t>
            </a:r>
            <a:r>
              <a:rPr lang="en-IN" dirty="0"/>
              <a:t>is used for creating a structure.</a:t>
            </a:r>
          </a:p>
          <a:p>
            <a:r>
              <a:rPr lang="en-IN" dirty="0"/>
              <a:t>The </a:t>
            </a:r>
            <a:r>
              <a:rPr lang="en-IN" dirty="0" err="1">
                <a:solidFill>
                  <a:srgbClr val="FF0000"/>
                </a:solidFill>
              </a:rPr>
              <a:t>struct</a:t>
            </a:r>
            <a:r>
              <a:rPr lang="en-IN" dirty="0"/>
              <a:t> statement defines a new data type, with more than one member.</a:t>
            </a:r>
          </a:p>
          <a:p>
            <a:endParaRPr lang="en-IN" dirty="0"/>
          </a:p>
          <a:p>
            <a:pPr marL="400050" lvl="1" indent="0">
              <a:buNone/>
            </a:pPr>
            <a:r>
              <a:rPr lang="en-IN" dirty="0" err="1">
                <a:solidFill>
                  <a:srgbClr val="FF0000"/>
                </a:solidFill>
              </a:rPr>
              <a:t>struct</a:t>
            </a:r>
            <a:r>
              <a:rPr lang="en-IN" dirty="0">
                <a:solidFill>
                  <a:srgbClr val="FF0000"/>
                </a:solidFill>
              </a:rPr>
              <a:t> [structure tag] {</a:t>
            </a:r>
          </a:p>
          <a:p>
            <a:pPr marL="400050" lvl="1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   member definition;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   member definition;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   ...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   member definition;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} [one or more structure variables]; </a:t>
            </a:r>
          </a:p>
        </p:txBody>
      </p:sp>
    </p:spTree>
    <p:extLst>
      <p:ext uri="{BB962C8B-B14F-4D97-AF65-F5344CB8AC3E}">
        <p14:creationId xmlns:p14="http://schemas.microsoft.com/office/powerpoint/2010/main" val="2331171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Example of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err="1">
                <a:solidFill>
                  <a:srgbClr val="00B050"/>
                </a:solidFill>
              </a:rPr>
              <a:t>struct</a:t>
            </a:r>
            <a:r>
              <a:rPr lang="en-IN" dirty="0">
                <a:solidFill>
                  <a:srgbClr val="00B050"/>
                </a:solidFill>
              </a:rPr>
              <a:t> person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{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    char name[50];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    </a:t>
            </a:r>
            <a:r>
              <a:rPr lang="en-IN" dirty="0" err="1">
                <a:solidFill>
                  <a:srgbClr val="00B050"/>
                </a:solidFill>
              </a:rPr>
              <a:t>int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 err="1">
                <a:solidFill>
                  <a:srgbClr val="00B050"/>
                </a:solidFill>
              </a:rPr>
              <a:t>citNo</a:t>
            </a:r>
            <a:r>
              <a:rPr lang="en-IN" dirty="0">
                <a:solidFill>
                  <a:srgbClr val="00B050"/>
                </a:solidFill>
              </a:rPr>
              <a:t>;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    float salary;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};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00B050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95055594"/>
              </p:ext>
            </p:extLst>
          </p:nvPr>
        </p:nvGraphicFramePr>
        <p:xfrm>
          <a:off x="6732240" y="2204864"/>
          <a:ext cx="1907704" cy="2924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4403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Structure variable declaration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23528" y="1600200"/>
            <a:ext cx="4172272" cy="5069160"/>
          </a:xfrm>
          <a:ln>
            <a:solidFill>
              <a:srgbClr val="00B0F0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err="1"/>
              <a:t>struct</a:t>
            </a:r>
            <a:r>
              <a:rPr lang="en-IN" dirty="0"/>
              <a:t> person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char name[50];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citNo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float salary;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 err="1"/>
              <a:t>struct</a:t>
            </a:r>
            <a:r>
              <a:rPr lang="en-IN" dirty="0"/>
              <a:t> person person1, person2;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5069160"/>
          </a:xfrm>
          <a:ln>
            <a:solidFill>
              <a:srgbClr val="00B0F0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err="1"/>
              <a:t>struct</a:t>
            </a:r>
            <a:r>
              <a:rPr lang="en-IN" dirty="0"/>
              <a:t> person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char name[50];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citNo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float salary;</a:t>
            </a:r>
          </a:p>
          <a:p>
            <a:pPr marL="0" indent="0">
              <a:buNone/>
            </a:pPr>
            <a:r>
              <a:rPr lang="en-IN" dirty="0"/>
              <a:t>} person1, person2;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47878570"/>
              </p:ext>
            </p:extLst>
          </p:nvPr>
        </p:nvGraphicFramePr>
        <p:xfrm>
          <a:off x="4788024" y="5085184"/>
          <a:ext cx="1440160" cy="1772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771118734"/>
              </p:ext>
            </p:extLst>
          </p:nvPr>
        </p:nvGraphicFramePr>
        <p:xfrm>
          <a:off x="6948264" y="5013176"/>
          <a:ext cx="1368152" cy="1844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932040" y="449984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 1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020272" y="448233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239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36104"/>
          </a:xfrm>
        </p:spPr>
        <p:txBody>
          <a:bodyPr>
            <a:normAutofit/>
          </a:bodyPr>
          <a:lstStyle/>
          <a:p>
            <a:r>
              <a:rPr lang="en-IN" b="1" dirty="0"/>
              <a:t>Accessing members of a structure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There are two types of operators used for accessing members of a structure.</a:t>
            </a:r>
          </a:p>
          <a:p>
            <a:pPr lvl="1"/>
            <a:r>
              <a:rPr lang="en-IN" dirty="0"/>
              <a:t>Member operator(.)</a:t>
            </a:r>
          </a:p>
          <a:p>
            <a:pPr lvl="1"/>
            <a:r>
              <a:rPr lang="en-IN" dirty="0"/>
              <a:t>Structure pointer operator(-&gt;)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Any member of a structure can be accessed as: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FF0000"/>
                </a:solidFill>
              </a:rPr>
              <a:t>structure_variable_name.member_name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r>
              <a:rPr lang="en-IN" dirty="0"/>
              <a:t>Suppose, we want to access salary for variable person2. Then, it can be accessed as: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FF0000"/>
                </a:solidFill>
              </a:rPr>
              <a:t>person2.salary</a:t>
            </a:r>
          </a:p>
        </p:txBody>
      </p:sp>
    </p:spTree>
    <p:extLst>
      <p:ext uri="{BB962C8B-B14F-4D97-AF65-F5344CB8AC3E}">
        <p14:creationId xmlns:p14="http://schemas.microsoft.com/office/powerpoint/2010/main" val="1426362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796"/>
            <a:ext cx="8229600" cy="686900"/>
          </a:xfrm>
        </p:spPr>
        <p:txBody>
          <a:bodyPr>
            <a:normAutofit fontScale="90000"/>
          </a:bodyPr>
          <a:lstStyle/>
          <a:p>
            <a:r>
              <a:rPr lang="en-IN" b="1" i="1" dirty="0"/>
              <a:t>Initialize structure members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6093296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Structure members cannot be initialized with declaration. For example the following C program fails in compilation.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err="1">
                <a:solidFill>
                  <a:srgbClr val="FF0000"/>
                </a:solidFill>
              </a:rPr>
              <a:t>struct</a:t>
            </a:r>
            <a:r>
              <a:rPr lang="en-IN" dirty="0">
                <a:solidFill>
                  <a:srgbClr val="FF0000"/>
                </a:solidFill>
              </a:rPr>
              <a:t> Point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x = 0;  // COMPILER ERROR:  cannot initialize members here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y = 0;  // COMPILER ERROR:  cannot initialize members here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};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>
                <a:solidFill>
                  <a:srgbClr val="006C31"/>
                </a:solidFill>
              </a:rPr>
              <a:t>struct</a:t>
            </a:r>
            <a:r>
              <a:rPr lang="en-IN" dirty="0">
                <a:solidFill>
                  <a:srgbClr val="006C31"/>
                </a:solidFill>
              </a:rPr>
              <a:t> Point</a:t>
            </a:r>
          </a:p>
          <a:p>
            <a:pPr marL="0" indent="0">
              <a:buNone/>
            </a:pPr>
            <a:r>
              <a:rPr lang="en-IN" dirty="0">
                <a:solidFill>
                  <a:srgbClr val="006C31"/>
                </a:solidFill>
              </a:rPr>
              <a:t>{</a:t>
            </a:r>
          </a:p>
          <a:p>
            <a:pPr marL="0" indent="0">
              <a:buNone/>
            </a:pPr>
            <a:r>
              <a:rPr lang="en-IN" dirty="0">
                <a:solidFill>
                  <a:srgbClr val="006C31"/>
                </a:solidFill>
              </a:rPr>
              <a:t>   </a:t>
            </a:r>
            <a:r>
              <a:rPr lang="en-IN" dirty="0" err="1">
                <a:solidFill>
                  <a:srgbClr val="006C31"/>
                </a:solidFill>
              </a:rPr>
              <a:t>int</a:t>
            </a:r>
            <a:r>
              <a:rPr lang="en-IN" dirty="0">
                <a:solidFill>
                  <a:srgbClr val="006C31"/>
                </a:solidFill>
              </a:rPr>
              <a:t> x, y;</a:t>
            </a:r>
          </a:p>
          <a:p>
            <a:pPr marL="0" indent="0">
              <a:buNone/>
            </a:pPr>
            <a:r>
              <a:rPr lang="en-IN" dirty="0">
                <a:solidFill>
                  <a:srgbClr val="006C31"/>
                </a:solidFill>
              </a:rPr>
              <a:t>}; </a:t>
            </a:r>
          </a:p>
          <a:p>
            <a:pPr marL="0" indent="0">
              <a:buNone/>
            </a:pPr>
            <a:r>
              <a:rPr lang="en-IN" dirty="0">
                <a:solidFill>
                  <a:srgbClr val="006C31"/>
                </a:solidFill>
              </a:rPr>
              <a:t> </a:t>
            </a:r>
            <a:r>
              <a:rPr lang="en-IN" dirty="0" err="1">
                <a:solidFill>
                  <a:srgbClr val="006C31"/>
                </a:solidFill>
              </a:rPr>
              <a:t>int</a:t>
            </a:r>
            <a:r>
              <a:rPr lang="en-IN" dirty="0">
                <a:solidFill>
                  <a:srgbClr val="006C31"/>
                </a:solidFill>
              </a:rPr>
              <a:t> main()</a:t>
            </a:r>
          </a:p>
          <a:p>
            <a:pPr marL="0" indent="0">
              <a:buNone/>
            </a:pPr>
            <a:r>
              <a:rPr lang="en-IN" dirty="0">
                <a:solidFill>
                  <a:srgbClr val="006C31"/>
                </a:solidFill>
              </a:rPr>
              <a:t>{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006C31"/>
                </a:solidFill>
              </a:rPr>
              <a:t>struct</a:t>
            </a:r>
            <a:r>
              <a:rPr lang="en-IN" dirty="0">
                <a:solidFill>
                  <a:srgbClr val="006C31"/>
                </a:solidFill>
              </a:rPr>
              <a:t> Point p1 = {0, 1}; </a:t>
            </a:r>
          </a:p>
          <a:p>
            <a:pPr marL="0" indent="0">
              <a:buNone/>
            </a:pPr>
            <a:r>
              <a:rPr lang="en-IN" dirty="0">
                <a:solidFill>
                  <a:srgbClr val="006C3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09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Autofit/>
          </a:bodyPr>
          <a:lstStyle/>
          <a:p>
            <a:r>
              <a:rPr lang="en-IN" sz="2800" b="1" dirty="0"/>
              <a:t>Example of structure (To add two distances entered by user)</a:t>
            </a:r>
            <a:endParaRPr lang="en-IN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692696"/>
            <a:ext cx="4038600" cy="6165304"/>
          </a:xfrm>
          <a:ln>
            <a:solidFill>
              <a:srgbClr val="00B0F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struct</a:t>
            </a:r>
            <a:r>
              <a:rPr lang="en-IN" dirty="0"/>
              <a:t> Distance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feet;</a:t>
            </a:r>
          </a:p>
          <a:p>
            <a:pPr marL="0" indent="0">
              <a:buNone/>
            </a:pPr>
            <a:r>
              <a:rPr lang="en-IN" dirty="0"/>
              <a:t>    float inch;</a:t>
            </a:r>
          </a:p>
          <a:p>
            <a:pPr marL="0" indent="0">
              <a:buNone/>
            </a:pPr>
            <a:r>
              <a:rPr lang="en-IN" dirty="0"/>
              <a:t>} </a:t>
            </a:r>
            <a:r>
              <a:rPr lang="en-IN" b="1" dirty="0"/>
              <a:t>dist1, dist2, sum</a:t>
            </a:r>
            <a:r>
              <a:rPr lang="en-IN" dirty="0"/>
              <a:t>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("1st distance\n");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("Enter feet: 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("%d", </a:t>
            </a:r>
            <a:r>
              <a:rPr lang="en-IN" b="1" dirty="0"/>
              <a:t>&amp;dist1.feet</a:t>
            </a:r>
            <a:r>
              <a:rPr lang="en-IN" dirty="0"/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("Enter inch: 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("%f", </a:t>
            </a:r>
            <a:r>
              <a:rPr lang="en-IN" b="1" dirty="0"/>
              <a:t>&amp;dist1.inch</a:t>
            </a:r>
            <a:r>
              <a:rPr lang="en-IN" dirty="0"/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("2nd distance\n");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("Enter feet: 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("%d", </a:t>
            </a:r>
            <a:r>
              <a:rPr lang="en-IN" b="1" dirty="0"/>
              <a:t>&amp;dist2.feet</a:t>
            </a:r>
            <a:r>
              <a:rPr lang="en-IN" dirty="0"/>
              <a:t>);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692696"/>
            <a:ext cx="4316288" cy="6165304"/>
          </a:xfrm>
          <a:ln>
            <a:solidFill>
              <a:srgbClr val="00B0F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("Enter inch: 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("%f", </a:t>
            </a:r>
            <a:r>
              <a:rPr lang="en-IN" b="1" dirty="0"/>
              <a:t>&amp;dist2.inch</a:t>
            </a:r>
            <a:r>
              <a:rPr lang="en-IN" dirty="0"/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sum.feet</a:t>
            </a:r>
            <a:r>
              <a:rPr lang="en-IN" dirty="0"/>
              <a:t> = </a:t>
            </a:r>
            <a:r>
              <a:rPr lang="en-IN" b="1" dirty="0"/>
              <a:t>dist1.feet + dist2.feet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sum.inch</a:t>
            </a:r>
            <a:r>
              <a:rPr lang="en-IN" dirty="0"/>
              <a:t> = </a:t>
            </a:r>
            <a:r>
              <a:rPr lang="en-IN" b="1" dirty="0"/>
              <a:t>dist1.inch + dist2.inch</a:t>
            </a:r>
            <a:r>
              <a:rPr lang="en-IN" dirty="0"/>
              <a:t>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if (</a:t>
            </a:r>
            <a:r>
              <a:rPr lang="en-IN" dirty="0" err="1"/>
              <a:t>sum.inch</a:t>
            </a:r>
            <a:r>
              <a:rPr lang="en-IN" dirty="0"/>
              <a:t> &gt; 12) 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	</a:t>
            </a:r>
          </a:p>
          <a:p>
            <a:pPr marL="0" indent="0">
              <a:buNone/>
            </a:pPr>
            <a:r>
              <a:rPr lang="en-IN" dirty="0"/>
              <a:t>        ++</a:t>
            </a:r>
            <a:r>
              <a:rPr lang="en-IN" dirty="0" err="1"/>
              <a:t>sum.feet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sum.inch</a:t>
            </a:r>
            <a:r>
              <a:rPr lang="en-IN" dirty="0"/>
              <a:t> = </a:t>
            </a:r>
            <a:r>
              <a:rPr lang="en-IN" dirty="0" err="1"/>
              <a:t>sum.inch</a:t>
            </a:r>
            <a:r>
              <a:rPr lang="en-IN" dirty="0"/>
              <a:t> - 12;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("Sum of distances = %d\'-%.1f\"", </a:t>
            </a:r>
            <a:r>
              <a:rPr lang="en-IN" b="1" dirty="0" err="1"/>
              <a:t>sum.feet</a:t>
            </a:r>
            <a:r>
              <a:rPr lang="en-IN" b="1" dirty="0"/>
              <a:t>, </a:t>
            </a:r>
            <a:r>
              <a:rPr lang="en-IN" b="1" dirty="0" err="1"/>
              <a:t>sum.inch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9737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Problem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00808"/>
            <a:ext cx="8507288" cy="4425355"/>
          </a:xfrm>
        </p:spPr>
        <p:txBody>
          <a:bodyPr/>
          <a:lstStyle/>
          <a:p>
            <a:r>
              <a:rPr lang="en-IN" dirty="0"/>
              <a:t>Store Information of a Student Using Structure</a:t>
            </a:r>
          </a:p>
          <a:p>
            <a:r>
              <a:rPr lang="en-IN" dirty="0"/>
              <a:t>Store Information of a Employee  Using Structure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0135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2956</TotalTime>
  <Words>1887</Words>
  <Application>Microsoft Office PowerPoint</Application>
  <PresentationFormat>On-screen Show (4:3)</PresentationFormat>
  <Paragraphs>365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Structures in C</vt:lpstr>
      <vt:lpstr>Structure</vt:lpstr>
      <vt:lpstr>Syntax of structure</vt:lpstr>
      <vt:lpstr>Example of Structure</vt:lpstr>
      <vt:lpstr>Structure variable declaration</vt:lpstr>
      <vt:lpstr>Accessing members of a structure</vt:lpstr>
      <vt:lpstr>Initialize structure members</vt:lpstr>
      <vt:lpstr>Example of structure (To add two distances entered by user)</vt:lpstr>
      <vt:lpstr>Practice Problem</vt:lpstr>
      <vt:lpstr>Array of Structure</vt:lpstr>
      <vt:lpstr>Array of structure Example</vt:lpstr>
      <vt:lpstr>Nested Structures</vt:lpstr>
      <vt:lpstr>Nested Structures Example</vt:lpstr>
      <vt:lpstr>Structures as Function Arguments</vt:lpstr>
      <vt:lpstr>Structure using Pointer</vt:lpstr>
      <vt:lpstr>Structure using Pointer (Example)</vt:lpstr>
      <vt:lpstr>Structures as Function Arguments  (Pass by value and Pass by reference)</vt:lpstr>
      <vt:lpstr>Dynamic structure Allocation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Structures in C</dc:title>
  <dc:creator>Gladys</dc:creator>
  <cp:lastModifiedBy>Prashanth Singaravelan</cp:lastModifiedBy>
  <cp:revision>30</cp:revision>
  <dcterms:created xsi:type="dcterms:W3CDTF">2017-12-11T06:03:02Z</dcterms:created>
  <dcterms:modified xsi:type="dcterms:W3CDTF">2021-06-02T07:06:38Z</dcterms:modified>
</cp:coreProperties>
</file>