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1" r:id="rId10"/>
    <p:sldId id="262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5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6-02T07:39:10.5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812 6121 0,'0'17'47,"0"54"-32,0 17 1,0 124-1,-36 52 1,19-105 0,-36 264-1,35-211-15,-17 300 16,-18-124 0,35-124-1,-34 1 1,34-106-1,0-1 1,18-17 0,-35-35-1,35-53 1,0-35 15,0 17-15,0-17-1,0 70 1,0-53 0,0-17 62,0 0-16,35-18-15,1 0-47,-1-36 16,124 19-1,17-36 1,18 17 0,0 19-1,-35 17 1,176 0 0,176-71-1,54-17 1,35 88-1,-142 0 1,-34 0 0,-248 0-16,230-53 15,-54 35 17,19 1-17,17-71 1,-53 35-1,-53 53 1,-17-18 0,-1-17-1,-34 0 1,-89-18 0,-88 35-1,-36 18 1,1 0 31,0-18-32,-18-52-15,0-54 32,17-70-17,-17 88 1,0-387-1,0-125 1,0 54 0,0 35-1,0 141 1,0 123 0,0 124-16,0-71 15,0 18 1,0 71-1,0 87 1,-17 19 0,-1-1-1,0 0 32,18 1-31,-35-18-1,0 35 32,17 0-47,-17 0 16,-36 0 0,-105 0-1,-36 0 1,-17 0-1,-36 52 1,-176 19 0,-52 17 15,246-53-31,0-17 16,-18 17-16,18-17 15,-194 88 1,88-71-1,-105-35 1,246 35 0,36-35-1,17 36 1,-35-19 0,-35 19-1,35 34 1,0-17-1,88 0 1,88-35 0,0-18 46,-34 0-46,-19 17-1,0 19 1,-52-19 0,70 1-1,-35 17 1,17-17 0,-3986-1-1,8026-17 1,-4022 36-1,18-36 1,17 17-16,1-17 94,-1 18-79,-17-18 1,-36 0 0,18 53-16,36-53 15,-19 18 1,36-1 203,0 1-204,0-1 17</inkml:trace>
  <inkml:trace contextRef="#ctx0" brushRef="#br0" timeOffset="2084">3863 11571 0,'18'18'62,"0"-1"-62,17 19 31,-35-1-15,17-17 0,1-1-1,35 1 1,-35 0 0,-1-1-1,1-17 63,0 0-62,87-70-16,89-89 16,-17 71 15,-36-18-16,-71 88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21AB-F082-437E-8F73-9EDCA000C4B3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C49A-4BEE-4B8B-AA83-E4E0AC638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5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21AB-F082-437E-8F73-9EDCA000C4B3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C49A-4BEE-4B8B-AA83-E4E0AC638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73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21AB-F082-437E-8F73-9EDCA000C4B3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C49A-4BEE-4B8B-AA83-E4E0AC638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93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21AB-F082-437E-8F73-9EDCA000C4B3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C49A-4BEE-4B8B-AA83-E4E0AC638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72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21AB-F082-437E-8F73-9EDCA000C4B3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C49A-4BEE-4B8B-AA83-E4E0AC638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370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21AB-F082-437E-8F73-9EDCA000C4B3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C49A-4BEE-4B8B-AA83-E4E0AC638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80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21AB-F082-437E-8F73-9EDCA000C4B3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C49A-4BEE-4B8B-AA83-E4E0AC638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20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21AB-F082-437E-8F73-9EDCA000C4B3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C49A-4BEE-4B8B-AA83-E4E0AC638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626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21AB-F082-437E-8F73-9EDCA000C4B3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C49A-4BEE-4B8B-AA83-E4E0AC638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43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21AB-F082-437E-8F73-9EDCA000C4B3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C49A-4BEE-4B8B-AA83-E4E0AC638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134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21AB-F082-437E-8F73-9EDCA000C4B3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C49A-4BEE-4B8B-AA83-E4E0AC638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08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821AB-F082-437E-8F73-9EDCA000C4B3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8C49A-4BEE-4B8B-AA83-E4E0AC638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84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7544" y="1409344"/>
            <a:ext cx="84969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Functions with varying number of arguments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Bit 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Enumerations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/>
              <a:t>typedef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651499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typedef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general syntax for using </a:t>
            </a:r>
            <a:r>
              <a:rPr lang="en-US" dirty="0" err="1"/>
              <a:t>typedef</a:t>
            </a:r>
            <a:r>
              <a:rPr lang="en-US" dirty="0"/>
              <a:t>,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FF0000"/>
                </a:solidFill>
              </a:rPr>
              <a:t>     </a:t>
            </a:r>
            <a:r>
              <a:rPr lang="en-IN" dirty="0" err="1">
                <a:solidFill>
                  <a:srgbClr val="FF0000"/>
                </a:solidFill>
              </a:rPr>
              <a:t>typedef</a:t>
            </a:r>
            <a:r>
              <a:rPr lang="en-IN" dirty="0">
                <a:solidFill>
                  <a:srgbClr val="FF0000"/>
                </a:solidFill>
              </a:rPr>
              <a:t> &lt;</a:t>
            </a:r>
            <a:r>
              <a:rPr lang="en-IN" dirty="0" err="1">
                <a:solidFill>
                  <a:srgbClr val="FF0000"/>
                </a:solidFill>
              </a:rPr>
              <a:t>existing_name</a:t>
            </a:r>
            <a:r>
              <a:rPr lang="en-IN" dirty="0">
                <a:solidFill>
                  <a:srgbClr val="FF0000"/>
                </a:solidFill>
              </a:rPr>
              <a:t>&gt; &lt;</a:t>
            </a:r>
            <a:r>
              <a:rPr lang="en-IN" dirty="0" err="1">
                <a:solidFill>
                  <a:srgbClr val="FF0000"/>
                </a:solidFill>
              </a:rPr>
              <a:t>alias_name</a:t>
            </a:r>
            <a:r>
              <a:rPr lang="en-IN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r>
              <a:rPr lang="en-US" dirty="0"/>
              <a:t>Example</a:t>
            </a:r>
            <a:endParaRPr lang="en-IN" dirty="0"/>
          </a:p>
          <a:p>
            <a:pPr marL="0" indent="0">
              <a:buNone/>
            </a:pPr>
            <a:r>
              <a:rPr lang="en-IN" dirty="0" err="1">
                <a:solidFill>
                  <a:srgbClr val="FF0000"/>
                </a:solidFill>
              </a:rPr>
              <a:t>typedef</a:t>
            </a:r>
            <a:r>
              <a:rPr lang="en-IN" dirty="0">
                <a:solidFill>
                  <a:srgbClr val="FF0000"/>
                </a:solidFill>
              </a:rPr>
              <a:t> unsigned long </a:t>
            </a:r>
            <a:r>
              <a:rPr lang="en-IN" dirty="0" err="1">
                <a:solidFill>
                  <a:srgbClr val="FF0000"/>
                </a:solidFill>
              </a:rPr>
              <a:t>ulong</a:t>
            </a:r>
            <a:r>
              <a:rPr lang="en-IN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ulong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a,b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35519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typedef</a:t>
            </a:r>
            <a:r>
              <a:rPr lang="en-US" dirty="0"/>
              <a:t> in </a:t>
            </a:r>
            <a:r>
              <a:rPr lang="en-US" dirty="0" err="1"/>
              <a:t>stuctures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structures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IN" dirty="0" err="1"/>
              <a:t>typedef</a:t>
            </a:r>
            <a:r>
              <a:rPr lang="en-IN" dirty="0"/>
              <a:t> </a:t>
            </a:r>
            <a:r>
              <a:rPr lang="en-IN" dirty="0" err="1"/>
              <a:t>struct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type member1;</a:t>
            </a:r>
          </a:p>
          <a:p>
            <a:pPr marL="0" indent="0">
              <a:buNone/>
            </a:pPr>
            <a:r>
              <a:rPr lang="en-IN" dirty="0"/>
              <a:t>    type member2;</a:t>
            </a:r>
          </a:p>
          <a:p>
            <a:pPr marL="0" indent="0">
              <a:buNone/>
            </a:pPr>
            <a:r>
              <a:rPr lang="en-IN" dirty="0"/>
              <a:t>    type member3;</a:t>
            </a:r>
          </a:p>
          <a:p>
            <a:pPr marL="0" indent="0">
              <a:buNone/>
            </a:pPr>
            <a:r>
              <a:rPr lang="en-IN" dirty="0"/>
              <a:t>} </a:t>
            </a:r>
            <a:r>
              <a:rPr lang="en-IN" dirty="0" err="1"/>
              <a:t>type_name</a:t>
            </a:r>
            <a:r>
              <a:rPr lang="en-IN" dirty="0"/>
              <a:t>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 err="1"/>
              <a:t>typename</a:t>
            </a:r>
            <a:r>
              <a:rPr lang="en-US" dirty="0"/>
              <a:t> t1,t2;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6420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typedef</a:t>
            </a:r>
            <a:r>
              <a:rPr lang="en-US" dirty="0"/>
              <a:t> in structures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363272" cy="537321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string.h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 err="1"/>
              <a:t>typedef</a:t>
            </a:r>
            <a:r>
              <a:rPr lang="en-IN" dirty="0"/>
              <a:t> </a:t>
            </a:r>
            <a:r>
              <a:rPr lang="en-IN" dirty="0" err="1"/>
              <a:t>struct</a:t>
            </a:r>
            <a:r>
              <a:rPr lang="en-IN" dirty="0"/>
              <a:t> employee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char name[50];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salary;</a:t>
            </a:r>
          </a:p>
          <a:p>
            <a:pPr marL="0" indent="0">
              <a:buNone/>
            </a:pPr>
            <a:r>
              <a:rPr lang="en-IN" dirty="0"/>
              <a:t>}</a:t>
            </a:r>
            <a:r>
              <a:rPr lang="en-IN" dirty="0" err="1"/>
              <a:t>emp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void main( 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emp</a:t>
            </a:r>
            <a:r>
              <a:rPr lang="en-IN" dirty="0"/>
              <a:t> e1;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nEnter</a:t>
            </a:r>
            <a:r>
              <a:rPr lang="en-IN" dirty="0"/>
              <a:t> Employee record:\n");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nEmployee</a:t>
            </a:r>
            <a:r>
              <a:rPr lang="en-IN" dirty="0"/>
              <a:t> name:\t");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scanf</a:t>
            </a:r>
            <a:r>
              <a:rPr lang="en-IN" dirty="0"/>
              <a:t>("%s", e1.name);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nEnter</a:t>
            </a:r>
            <a:r>
              <a:rPr lang="en-IN" dirty="0"/>
              <a:t> Employee salary: \t");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scanf</a:t>
            </a:r>
            <a:r>
              <a:rPr lang="en-IN" dirty="0"/>
              <a:t>("%d", &amp;e1.salary);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nstudent</a:t>
            </a:r>
            <a:r>
              <a:rPr lang="en-IN" dirty="0"/>
              <a:t> name is %s", e1.name);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nroll</a:t>
            </a:r>
            <a:r>
              <a:rPr lang="en-IN" dirty="0"/>
              <a:t> is %d", e1.salary);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5DF09BB-D1F1-44B6-A561-3590EF718D8A}"/>
                  </a:ext>
                </a:extLst>
              </p14:cNvPr>
              <p14:cNvContentPartPr/>
              <p14:nvPr/>
            </p14:nvContentPartPr>
            <p14:xfrm>
              <a:off x="-984240" y="1784520"/>
              <a:ext cx="3746880" cy="2451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5DF09BB-D1F1-44B6-A561-3590EF718D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93600" y="1775160"/>
                <a:ext cx="3765600" cy="246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2024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typedef</a:t>
            </a:r>
            <a:r>
              <a:rPr lang="en-US" dirty="0"/>
              <a:t> in pointers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/>
              <a:t>typedef</a:t>
            </a:r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* </a:t>
            </a:r>
            <a:r>
              <a:rPr lang="en-IN" dirty="0" err="1"/>
              <a:t>IntPtr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err="1"/>
              <a:t>IntPtr</a:t>
            </a:r>
            <a:r>
              <a:rPr lang="en-IN" dirty="0"/>
              <a:t> x, y, z;</a:t>
            </a:r>
          </a:p>
        </p:txBody>
      </p:sp>
    </p:spTree>
    <p:extLst>
      <p:ext uri="{BB962C8B-B14F-4D97-AF65-F5344CB8AC3E}">
        <p14:creationId xmlns:p14="http://schemas.microsoft.com/office/powerpoint/2010/main" val="2757803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686800" cy="1143000"/>
          </a:xfrm>
        </p:spPr>
        <p:txBody>
          <a:bodyPr>
            <a:noAutofit/>
          </a:bodyPr>
          <a:lstStyle/>
          <a:p>
            <a:pPr marL="285750" indent="-285750"/>
            <a:r>
              <a:rPr lang="en-US" sz="3600" dirty="0"/>
              <a:t>Functions with varying number of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8363272" cy="54006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 To define a function which can accept variable number of parameters based on your requirement. 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func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, ... ) 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   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   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   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pPr marL="0" indent="0" algn="just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main() {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 err="1">
                <a:solidFill>
                  <a:srgbClr val="FF0000"/>
                </a:solidFill>
              </a:rPr>
              <a:t>func</a:t>
            </a:r>
            <a:r>
              <a:rPr lang="en-US" dirty="0">
                <a:solidFill>
                  <a:srgbClr val="FF0000"/>
                </a:solidFill>
              </a:rPr>
              <a:t>(1, 2, 3);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 err="1">
                <a:solidFill>
                  <a:srgbClr val="FF0000"/>
                </a:solidFill>
              </a:rPr>
              <a:t>func</a:t>
            </a:r>
            <a:r>
              <a:rPr lang="en-US" dirty="0">
                <a:solidFill>
                  <a:srgbClr val="FF0000"/>
                </a:solidFill>
              </a:rPr>
              <a:t>(1, 2, 3, 4);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5810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/>
              <a:t>Varying arguments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87727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/>
              <a:t>stdarg.h</a:t>
            </a:r>
            <a:r>
              <a:rPr lang="en-US" b="1" dirty="0"/>
              <a:t> header file is used</a:t>
            </a:r>
          </a:p>
          <a:p>
            <a:pPr lvl="1"/>
            <a:r>
              <a:rPr lang="en-US" dirty="0"/>
              <a:t>provides the functions and macros to implement the functionality of variable arguments</a:t>
            </a:r>
          </a:p>
          <a:p>
            <a:r>
              <a:rPr lang="en-US" b="1" dirty="0"/>
              <a:t>ellipses, i.e. three dotes (...) </a:t>
            </a:r>
          </a:p>
          <a:p>
            <a:pPr lvl="1"/>
            <a:r>
              <a:rPr lang="en-US" dirty="0"/>
              <a:t>and the one just before the ellipses is always an </a:t>
            </a:r>
            <a:r>
              <a:rPr lang="en-US" b="1" dirty="0" err="1"/>
              <a:t>int</a:t>
            </a:r>
            <a:r>
              <a:rPr lang="en-US" dirty="0"/>
              <a:t> which will represent the total number variable arguments passed. </a:t>
            </a:r>
          </a:p>
          <a:p>
            <a:r>
              <a:rPr lang="en-US" b="1" dirty="0"/>
              <a:t>Steps to define the function</a:t>
            </a:r>
          </a:p>
          <a:p>
            <a:pPr lvl="1"/>
            <a:r>
              <a:rPr lang="en-US" dirty="0"/>
              <a:t>Create a </a:t>
            </a:r>
            <a:r>
              <a:rPr lang="en-US" b="1" dirty="0" err="1"/>
              <a:t>va_list</a:t>
            </a:r>
            <a:r>
              <a:rPr lang="en-US" dirty="0"/>
              <a:t> type variable in the function definition. </a:t>
            </a:r>
          </a:p>
          <a:p>
            <a:pPr lvl="1"/>
            <a:r>
              <a:rPr lang="en-US" dirty="0"/>
              <a:t>Use </a:t>
            </a:r>
            <a:r>
              <a:rPr lang="en-US" b="1" dirty="0" err="1"/>
              <a:t>int</a:t>
            </a:r>
            <a:r>
              <a:rPr lang="en-US" dirty="0"/>
              <a:t> parameter and </a:t>
            </a:r>
            <a:r>
              <a:rPr lang="en-US" b="1" dirty="0" err="1"/>
              <a:t>va_start</a:t>
            </a:r>
            <a:r>
              <a:rPr lang="en-US" dirty="0"/>
              <a:t> macro to initialize the </a:t>
            </a:r>
            <a:r>
              <a:rPr lang="en-US" b="1" dirty="0" err="1"/>
              <a:t>va_list</a:t>
            </a:r>
            <a:r>
              <a:rPr lang="en-US" dirty="0"/>
              <a:t> variable to an argument list. </a:t>
            </a:r>
          </a:p>
          <a:p>
            <a:pPr lvl="1"/>
            <a:r>
              <a:rPr lang="en-US" dirty="0"/>
              <a:t>Use </a:t>
            </a:r>
            <a:r>
              <a:rPr lang="en-US" b="1" dirty="0" err="1"/>
              <a:t>va_arg</a:t>
            </a:r>
            <a:r>
              <a:rPr lang="en-US" dirty="0"/>
              <a:t> macro and </a:t>
            </a:r>
            <a:r>
              <a:rPr lang="en-US" b="1" dirty="0" err="1"/>
              <a:t>va_list</a:t>
            </a:r>
            <a:r>
              <a:rPr lang="en-US" dirty="0"/>
              <a:t> variable to access each item in argument list.</a:t>
            </a:r>
          </a:p>
          <a:p>
            <a:pPr lvl="1"/>
            <a:r>
              <a:rPr lang="en-US" dirty="0"/>
              <a:t>Use a macro </a:t>
            </a:r>
            <a:r>
              <a:rPr lang="en-US" b="1" dirty="0" err="1"/>
              <a:t>va_end</a:t>
            </a:r>
            <a:r>
              <a:rPr lang="en-US" dirty="0"/>
              <a:t> to clean up the memory assigned to </a:t>
            </a:r>
            <a:r>
              <a:rPr lang="en-US" b="1" dirty="0" err="1"/>
              <a:t>va_list</a:t>
            </a:r>
            <a:r>
              <a:rPr lang="en-US" dirty="0"/>
              <a:t> variable.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4621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124744"/>
            <a:ext cx="4244280" cy="5733256"/>
          </a:xfrm>
          <a:ln>
            <a:solidFill>
              <a:srgbClr val="0070C0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#include &lt;</a:t>
            </a:r>
            <a:r>
              <a:rPr lang="en-IN" dirty="0" err="1">
                <a:solidFill>
                  <a:srgbClr val="FF0000"/>
                </a:solidFill>
              </a:rPr>
              <a:t>stdarg.h</a:t>
            </a:r>
            <a:r>
              <a:rPr lang="en-IN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double average(</a:t>
            </a: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num</a:t>
            </a:r>
            <a:r>
              <a:rPr lang="en-IN" dirty="0">
                <a:solidFill>
                  <a:srgbClr val="FF0000"/>
                </a:solidFill>
              </a:rPr>
              <a:t>,...) </a:t>
            </a:r>
            <a:r>
              <a:rPr lang="en-IN" dirty="0"/>
              <a:t>{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</a:t>
            </a:r>
            <a:r>
              <a:rPr lang="en-IN" dirty="0" err="1">
                <a:solidFill>
                  <a:srgbClr val="FF0000"/>
                </a:solidFill>
              </a:rPr>
              <a:t>va_list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valist</a:t>
            </a:r>
            <a:r>
              <a:rPr lang="en-IN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IN" dirty="0"/>
              <a:t>   double sum = 0.0;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/* initialize </a:t>
            </a:r>
            <a:r>
              <a:rPr lang="en-IN" dirty="0" err="1"/>
              <a:t>valist</a:t>
            </a:r>
            <a:r>
              <a:rPr lang="en-IN" dirty="0"/>
              <a:t> for </a:t>
            </a:r>
            <a:r>
              <a:rPr lang="en-IN" dirty="0" err="1"/>
              <a:t>num</a:t>
            </a:r>
            <a:r>
              <a:rPr lang="en-IN" dirty="0"/>
              <a:t> number of arguments */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>
                <a:solidFill>
                  <a:srgbClr val="FF0000"/>
                </a:solidFill>
              </a:rPr>
              <a:t>va_start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>
                <a:solidFill>
                  <a:srgbClr val="FF0000"/>
                </a:solidFill>
              </a:rPr>
              <a:t>valist</a:t>
            </a:r>
            <a:r>
              <a:rPr lang="en-IN" dirty="0">
                <a:solidFill>
                  <a:srgbClr val="FF0000"/>
                </a:solidFill>
              </a:rPr>
              <a:t>, </a:t>
            </a:r>
            <a:r>
              <a:rPr lang="en-IN" dirty="0" err="1">
                <a:solidFill>
                  <a:srgbClr val="FF0000"/>
                </a:solidFill>
              </a:rPr>
              <a:t>num</a:t>
            </a:r>
            <a:r>
              <a:rPr lang="en-IN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/* access all the arguments assigned to </a:t>
            </a:r>
            <a:r>
              <a:rPr lang="en-IN" dirty="0" err="1"/>
              <a:t>valist</a:t>
            </a:r>
            <a:r>
              <a:rPr lang="en-IN" dirty="0"/>
              <a:t> */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4008" y="1124744"/>
            <a:ext cx="4248472" cy="5544616"/>
          </a:xfrm>
          <a:ln>
            <a:solidFill>
              <a:schemeClr val="accent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 for (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</a:t>
            </a:r>
            <a:r>
              <a:rPr lang="en-IN" dirty="0" err="1"/>
              <a:t>num</a:t>
            </a:r>
            <a:r>
              <a:rPr lang="en-IN" dirty="0"/>
              <a:t>; </a:t>
            </a:r>
            <a:r>
              <a:rPr lang="en-IN" dirty="0" err="1"/>
              <a:t>i</a:t>
            </a:r>
            <a:r>
              <a:rPr lang="en-IN" dirty="0"/>
              <a:t>++) {</a:t>
            </a:r>
          </a:p>
          <a:p>
            <a:pPr marL="0" indent="0">
              <a:buNone/>
            </a:pPr>
            <a:r>
              <a:rPr lang="en-IN" dirty="0"/>
              <a:t>      sum += </a:t>
            </a:r>
            <a:r>
              <a:rPr lang="en-IN" dirty="0" err="1">
                <a:solidFill>
                  <a:srgbClr val="FF0000"/>
                </a:solidFill>
              </a:rPr>
              <a:t>va_arg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>
                <a:solidFill>
                  <a:srgbClr val="FF0000"/>
                </a:solidFill>
              </a:rPr>
              <a:t>valist</a:t>
            </a:r>
            <a:r>
              <a:rPr lang="en-IN" dirty="0">
                <a:solidFill>
                  <a:srgbClr val="FF0000"/>
                </a:solidFill>
              </a:rPr>
              <a:t>, </a:t>
            </a: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)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/>
              <a:t>   /* clean memory reserved for </a:t>
            </a:r>
            <a:r>
              <a:rPr lang="en-IN" dirty="0" err="1"/>
              <a:t>valist</a:t>
            </a:r>
            <a:r>
              <a:rPr lang="en-IN" dirty="0"/>
              <a:t> */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>
                <a:solidFill>
                  <a:srgbClr val="FF0000"/>
                </a:solidFill>
              </a:rPr>
              <a:t>va_end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>
                <a:solidFill>
                  <a:srgbClr val="FF0000"/>
                </a:solidFill>
              </a:rPr>
              <a:t>valist</a:t>
            </a:r>
            <a:r>
              <a:rPr lang="en-IN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return sum/</a:t>
            </a:r>
            <a:r>
              <a:rPr lang="en-IN" dirty="0" err="1"/>
              <a:t>num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 {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("Average = %f\n", </a:t>
            </a:r>
            <a:r>
              <a:rPr lang="en-IN" dirty="0">
                <a:solidFill>
                  <a:srgbClr val="FF0000"/>
                </a:solidFill>
              </a:rPr>
              <a:t>average(4, 1,2,3,)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("Average  = %f\n", </a:t>
            </a:r>
            <a:r>
              <a:rPr lang="en-IN" dirty="0">
                <a:solidFill>
                  <a:srgbClr val="FF0000"/>
                </a:solidFill>
              </a:rPr>
              <a:t>average(3, 5,10,15</a:t>
            </a:r>
            <a:r>
              <a:rPr lang="en-IN" dirty="0"/>
              <a:t>));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7219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fields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err="1"/>
              <a:t>struct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a:1;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b:1;</a:t>
            </a:r>
          </a:p>
          <a:p>
            <a:pPr marL="0" indent="0">
              <a:buNone/>
            </a:pPr>
            <a:r>
              <a:rPr lang="en-US" dirty="0"/>
              <a:t>}s;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("%d",</a:t>
            </a:r>
            <a:r>
              <a:rPr lang="en-US" dirty="0" err="1"/>
              <a:t>sizeof</a:t>
            </a:r>
            <a:r>
              <a:rPr lang="en-US" dirty="0"/>
              <a:t>(s));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5763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enumerated data type is a user-defined type based on the standard integer type.</a:t>
            </a:r>
          </a:p>
          <a:p>
            <a:r>
              <a:rPr lang="en-US" dirty="0"/>
              <a:t>An enumeration consists of a set of named integer constants.</a:t>
            </a:r>
          </a:p>
          <a:p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enum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enumeration_name</a:t>
            </a:r>
            <a:r>
              <a:rPr lang="en-US" dirty="0">
                <a:solidFill>
                  <a:srgbClr val="FF0000"/>
                </a:solidFill>
              </a:rPr>
              <a:t> (id1,id2,id3…,</a:t>
            </a:r>
            <a:r>
              <a:rPr lang="en-US" dirty="0" err="1">
                <a:solidFill>
                  <a:srgbClr val="FF0000"/>
                </a:solidFill>
              </a:rPr>
              <a:t>idn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78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enum</a:t>
            </a:r>
            <a:r>
              <a:rPr lang="en-IN" dirty="0"/>
              <a:t> year{Jan, Feb, Mar, Apr, May, Jun, Jul,</a:t>
            </a:r>
          </a:p>
          <a:p>
            <a:pPr marL="0" indent="0">
              <a:buNone/>
            </a:pPr>
            <a:r>
              <a:rPr lang="en-IN" dirty="0"/>
              <a:t>          Aug, Sep, Oct, Nov, Dec};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for (</a:t>
            </a:r>
            <a:r>
              <a:rPr lang="en-IN" dirty="0" err="1"/>
              <a:t>i</a:t>
            </a:r>
            <a:r>
              <a:rPr lang="en-IN" dirty="0"/>
              <a:t>=Jan; </a:t>
            </a:r>
            <a:r>
              <a:rPr lang="en-IN" dirty="0" err="1"/>
              <a:t>i</a:t>
            </a:r>
            <a:r>
              <a:rPr lang="en-IN" dirty="0"/>
              <a:t>&lt;=Dec; </a:t>
            </a:r>
            <a:r>
              <a:rPr lang="en-IN" dirty="0" err="1"/>
              <a:t>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printf</a:t>
            </a:r>
            <a:r>
              <a:rPr lang="en-IN" dirty="0"/>
              <a:t>("%d ", 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773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on </a:t>
            </a:r>
            <a:r>
              <a:rPr lang="en-US" dirty="0" err="1"/>
              <a:t>enum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value assigned to </a:t>
            </a:r>
            <a:r>
              <a:rPr lang="en-US" dirty="0" err="1"/>
              <a:t>enum</a:t>
            </a:r>
            <a:r>
              <a:rPr lang="en-US" dirty="0"/>
              <a:t> names must be some </a:t>
            </a:r>
            <a:r>
              <a:rPr lang="en-US" dirty="0" err="1"/>
              <a:t>integeral</a:t>
            </a:r>
            <a:r>
              <a:rPr lang="en-US" dirty="0"/>
              <a:t> constant</a:t>
            </a:r>
          </a:p>
          <a:p>
            <a:r>
              <a:rPr lang="en-US" dirty="0"/>
              <a:t>If we do not explicitly assign values to </a:t>
            </a:r>
            <a:r>
              <a:rPr lang="en-US" dirty="0" err="1"/>
              <a:t>enum</a:t>
            </a:r>
            <a:r>
              <a:rPr lang="en-US" dirty="0"/>
              <a:t> names, the compiler by default assigns values starting from 0.</a:t>
            </a:r>
          </a:p>
          <a:p>
            <a:r>
              <a:rPr lang="en-US" dirty="0"/>
              <a:t>We can assign values to some name in any order. All unassigned names get value as value of previous name plus one.</a:t>
            </a:r>
          </a:p>
          <a:p>
            <a:r>
              <a:rPr lang="en-US" dirty="0"/>
              <a:t>Two </a:t>
            </a:r>
            <a:r>
              <a:rPr lang="en-US" dirty="0" err="1"/>
              <a:t>enum</a:t>
            </a:r>
            <a:r>
              <a:rPr lang="en-US" dirty="0"/>
              <a:t> names can have same value.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6585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typedef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>
                <a:solidFill>
                  <a:srgbClr val="FF0000"/>
                </a:solidFill>
              </a:rPr>
              <a:t>typedef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/>
              <a:t>is a keyword used in C language to assign alternative names to existing datatypes. Its mostly used with user defined datatypes, when names of the datatypes become slightly complicated to use in programs. </a:t>
            </a:r>
          </a:p>
        </p:txBody>
      </p:sp>
    </p:spTree>
    <p:extLst>
      <p:ext uri="{BB962C8B-B14F-4D97-AF65-F5344CB8AC3E}">
        <p14:creationId xmlns:p14="http://schemas.microsoft.com/office/powerpoint/2010/main" val="291267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804</Words>
  <Application>Microsoft Office PowerPoint</Application>
  <PresentationFormat>On-screen Show (4:3)</PresentationFormat>
  <Paragraphs>136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Functions with varying number of arguments</vt:lpstr>
      <vt:lpstr>Varying arguments</vt:lpstr>
      <vt:lpstr>Example</vt:lpstr>
      <vt:lpstr>Bit fields</vt:lpstr>
      <vt:lpstr>Enumerations</vt:lpstr>
      <vt:lpstr>enum example</vt:lpstr>
      <vt:lpstr>Points on enum</vt:lpstr>
      <vt:lpstr>typedef</vt:lpstr>
      <vt:lpstr>typedef </vt:lpstr>
      <vt:lpstr>typedef in stuctures</vt:lpstr>
      <vt:lpstr>typedef in structures</vt:lpstr>
      <vt:lpstr>typedef in pointers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with varying number of arguments</dc:title>
  <dc:creator>Admin</dc:creator>
  <cp:lastModifiedBy>Prashanth Singaravelan</cp:lastModifiedBy>
  <cp:revision>7</cp:revision>
  <dcterms:created xsi:type="dcterms:W3CDTF">2021-04-01T12:32:38Z</dcterms:created>
  <dcterms:modified xsi:type="dcterms:W3CDTF">2021-06-02T07:39:50Z</dcterms:modified>
</cp:coreProperties>
</file>