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7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3273-4F5B-4FC9-ABD0-1D896D38CA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36C1-27C8-4B72-89A9-EA00639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52674"/>
            <a:ext cx="64770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Examples – Error detection . . .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162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4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95438"/>
            <a:ext cx="7362825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92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685800"/>
            <a:ext cx="7391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14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315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85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2021-02-16T11:25:17Z</dcterms:created>
  <dcterms:modified xsi:type="dcterms:W3CDTF">2021-02-23T06:35:27Z</dcterms:modified>
</cp:coreProperties>
</file>