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81" r:id="rId7"/>
    <p:sldId id="284" r:id="rId8"/>
    <p:sldId id="258" r:id="rId9"/>
    <p:sldId id="283" r:id="rId10"/>
    <p:sldId id="277" r:id="rId11"/>
    <p:sldId id="278" r:id="rId12"/>
    <p:sldId id="286" r:id="rId13"/>
    <p:sldId id="293" r:id="rId14"/>
    <p:sldId id="285" r:id="rId15"/>
    <p:sldId id="288" r:id="rId16"/>
    <p:sldId id="287" r:id="rId17"/>
    <p:sldId id="289" r:id="rId18"/>
    <p:sldId id="290" r:id="rId19"/>
    <p:sldId id="291" r:id="rId20"/>
    <p:sldId id="292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4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4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5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0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5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53B8-C119-4D43-95C1-4A3E846B6BC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ARP &amp; RARP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595563"/>
            <a:ext cx="8667750" cy="258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46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7238999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16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784859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4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772399" cy="503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52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geeksforgeeks.org/wp-content/uploads/ar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086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77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RARP operation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6553200" cy="516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35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848600" cy="43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381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696199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381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543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02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1"/>
            <a:ext cx="7696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1"/>
            <a:ext cx="7696200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502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848600" cy="441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62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143000"/>
            <a:ext cx="82486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354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66900"/>
            <a:ext cx="78486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089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RARP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848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72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219201"/>
            <a:ext cx="7991475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84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838200"/>
            <a:ext cx="800792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81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534400" cy="497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63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620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ARP usage examples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76338"/>
            <a:ext cx="8153400" cy="53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24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868362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Example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1"/>
            <a:ext cx="8382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4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7924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13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ARP internal components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820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40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13</Words>
  <Application>Microsoft Office PowerPoint</Application>
  <PresentationFormat>On-screen Show (4:3)</PresentationFormat>
  <Paragraphs>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ARP &amp; RARP</vt:lpstr>
      <vt:lpstr>PowerPoint Presentation</vt:lpstr>
      <vt:lpstr>PowerPoint Presentation</vt:lpstr>
      <vt:lpstr>PowerPoint Presentation</vt:lpstr>
      <vt:lpstr>PowerPoint Presentation</vt:lpstr>
      <vt:lpstr>ARP usage examples</vt:lpstr>
      <vt:lpstr>Example </vt:lpstr>
      <vt:lpstr>PowerPoint Presentation</vt:lpstr>
      <vt:lpstr>ARP internal components</vt:lpstr>
      <vt:lpstr>PowerPoint Presentation</vt:lpstr>
      <vt:lpstr>PowerPoint Presentation</vt:lpstr>
      <vt:lpstr>PowerPoint Presentation</vt:lpstr>
      <vt:lpstr>PowerPoint Presentation</vt:lpstr>
      <vt:lpstr>RARP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RARP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&amp; RARP</dc:title>
  <dc:creator>Admin</dc:creator>
  <cp:lastModifiedBy>Prashanth Singaravelan</cp:lastModifiedBy>
  <cp:revision>27</cp:revision>
  <dcterms:created xsi:type="dcterms:W3CDTF">2021-04-15T09:06:43Z</dcterms:created>
  <dcterms:modified xsi:type="dcterms:W3CDTF">2021-06-14T03:01:51Z</dcterms:modified>
</cp:coreProperties>
</file>