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2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3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C5D2-52FC-4A33-BAEA-F38FDDCAF44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Networking Devices</a:t>
            </a:r>
          </a:p>
        </p:txBody>
      </p:sp>
    </p:spTree>
    <p:extLst>
      <p:ext uri="{BB962C8B-B14F-4D97-AF65-F5344CB8AC3E}">
        <p14:creationId xmlns:p14="http://schemas.microsoft.com/office/powerpoint/2010/main" val="273500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177212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88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iptmajorpresentation.weebly.com/uploads/4/2/5/7/42570163/5491393_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391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94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85800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89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81000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Network interface: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 active/intelligent device that interfaces or links the computer to the communication network.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Repeater: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 active device that repeats (powering and reshaping) data signals for longer distances and has no logical function.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Hub: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passive device that links the trunk cable to the spurs, making a physical star network.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Switch: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 active/intelligent device similar to the hub that routes or switches data to its destination.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Bridge: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 active/intelligent device that links two networks of different characteristics such as speed, message format, etc.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Router: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 active/intelligent device that links different networks and routes data around the network.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Gateway: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 active/intelligent device that links one network to another with remote networks of different or dissimilar communications protocols</a:t>
            </a:r>
          </a:p>
        </p:txBody>
      </p:sp>
    </p:spTree>
    <p:extLst>
      <p:ext uri="{BB962C8B-B14F-4D97-AF65-F5344CB8AC3E}">
        <p14:creationId xmlns:p14="http://schemas.microsoft.com/office/powerpoint/2010/main" val="166935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0"/>
            <a:ext cx="8906719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00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239000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96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28675"/>
            <a:ext cx="69342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88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934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88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162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88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447800"/>
            <a:ext cx="4191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88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1550"/>
            <a:ext cx="83820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88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147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Networking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Devices</dc:title>
  <dc:creator>Admin</dc:creator>
  <cp:lastModifiedBy>Prashanth Singaravelan</cp:lastModifiedBy>
  <cp:revision>10</cp:revision>
  <dcterms:created xsi:type="dcterms:W3CDTF">2021-02-10T04:08:24Z</dcterms:created>
  <dcterms:modified xsi:type="dcterms:W3CDTF">2021-03-05T04:15:08Z</dcterms:modified>
</cp:coreProperties>
</file>