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5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8D5-60CC-406F-A8EC-5F0BEBDF03FF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1734B-9D60-4021-8E09-DCB9CAF03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93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8D5-60CC-406F-A8EC-5F0BEBDF03FF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1734B-9D60-4021-8E09-DCB9CAF03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91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8D5-60CC-406F-A8EC-5F0BEBDF03FF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1734B-9D60-4021-8E09-DCB9CAF03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87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8D5-60CC-406F-A8EC-5F0BEBDF03FF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1734B-9D60-4021-8E09-DCB9CAF03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7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8D5-60CC-406F-A8EC-5F0BEBDF03FF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1734B-9D60-4021-8E09-DCB9CAF03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61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8D5-60CC-406F-A8EC-5F0BEBDF03FF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1734B-9D60-4021-8E09-DCB9CAF03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47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8D5-60CC-406F-A8EC-5F0BEBDF03FF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1734B-9D60-4021-8E09-DCB9CAF03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85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8D5-60CC-406F-A8EC-5F0BEBDF03FF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1734B-9D60-4021-8E09-DCB9CAF03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57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8D5-60CC-406F-A8EC-5F0BEBDF03FF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1734B-9D60-4021-8E09-DCB9CAF03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01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8D5-60CC-406F-A8EC-5F0BEBDF03FF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1734B-9D60-4021-8E09-DCB9CAF03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45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8D5-60CC-406F-A8EC-5F0BEBDF03FF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1734B-9D60-4021-8E09-DCB9CAF03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46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C88D5-60CC-406F-A8EC-5F0BEBDF03FF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1734B-9D60-4021-8E09-DCB9CAF03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85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Debugging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All really good programmers are good debuggers.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523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One-Off Errors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80"/>
            <a:ext cx="5618931" cy="2968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99592" y="1412776"/>
            <a:ext cx="50405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 C all array indexes start at 0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8817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Prototype Omissions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425763"/>
            <a:ext cx="3595886" cy="3792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12" y="1595171"/>
            <a:ext cx="3869364" cy="4126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945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Argument Errors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29000"/>
            <a:ext cx="3901206" cy="1500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3568" y="1427292"/>
            <a:ext cx="79928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You must be sure to match whatever type of argument a function expects with the type you give it. While function prototypes catch many argument/parameter type mismatches, they can't catch all.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56603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Stack Overruns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 compilers use the stack to store local variables, return addresses, and parameters passed to functions. However, the stack is not infinite and it can be exhausted. This results in a stack overrun. </a:t>
            </a:r>
          </a:p>
          <a:p>
            <a:pPr lvl="1"/>
            <a:r>
              <a:rPr lang="en-IN" dirty="0"/>
              <a:t>runaway recursive functions</a:t>
            </a:r>
          </a:p>
        </p:txBody>
      </p:sp>
    </p:spTree>
    <p:extLst>
      <p:ext uri="{BB962C8B-B14F-4D97-AF65-F5344CB8AC3E}">
        <p14:creationId xmlns:p14="http://schemas.microsoft.com/office/powerpoint/2010/main" val="3109758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a Debugger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Many compilers provide a debugger, which is a program that helps you debug your code.</a:t>
            </a:r>
          </a:p>
          <a:p>
            <a:pPr algn="just"/>
            <a:r>
              <a:rPr lang="en-US" dirty="0"/>
              <a:t>In general, debuggers work by allowing you to execute your code step by step, set breakpoints, and inspect the contents of variables.</a:t>
            </a:r>
          </a:p>
          <a:p>
            <a:pPr algn="just"/>
            <a:r>
              <a:rPr lang="en-US" dirty="0"/>
              <a:t>Modern debuggers, such as that provided by Visual C++, are truly wonderful tools that can help find problems in your code. </a:t>
            </a:r>
          </a:p>
          <a:p>
            <a:pPr algn="just"/>
            <a:r>
              <a:rPr lang="en-US" dirty="0"/>
              <a:t>A good debugger is worth the time and effort it takes to learn to use it effectively. 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However, a good programmer never substitutes a debugger for solid design and craftsmanship.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29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Order-of-Evaluation Errors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501008"/>
            <a:ext cx="381642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581130"/>
            <a:ext cx="3960440" cy="1196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7" y="4816849"/>
            <a:ext cx="4725840" cy="692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5536" y="1412776"/>
            <a:ext cx="85689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The increment and decrement operators are used in most C programs, and the order in which the operations take place is affected by whether these operators precede or follow the variable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0804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 Problems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very common error in C programs is the misuse of pointers.</a:t>
            </a:r>
          </a:p>
          <a:p>
            <a:r>
              <a:rPr lang="en-US" dirty="0"/>
              <a:t>Pointer problems fall into two general categories: </a:t>
            </a:r>
          </a:p>
          <a:p>
            <a:pPr lvl="1"/>
            <a:r>
              <a:rPr lang="en-US" dirty="0"/>
              <a:t>misunderstanding indirection and the pointer operators,</a:t>
            </a:r>
          </a:p>
          <a:p>
            <a:pPr lvl="1"/>
            <a:r>
              <a:rPr lang="en-US" dirty="0"/>
              <a:t> and accidentally using invalid or uninitialized pointers.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9490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 Problems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799"/>
            <a:ext cx="6768752" cy="3324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45" y="5229200"/>
            <a:ext cx="7988087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030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 Problems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422" y="1412776"/>
            <a:ext cx="8363272" cy="4525963"/>
          </a:xfrm>
        </p:spPr>
        <p:txBody>
          <a:bodyPr>
            <a:normAutofit/>
          </a:bodyPr>
          <a:lstStyle/>
          <a:p>
            <a:r>
              <a:rPr lang="en-US" sz="2800" dirty="0"/>
              <a:t>There is no runtime check on the address returned by </a:t>
            </a:r>
            <a:r>
              <a:rPr lang="en-US" sz="2800" dirty="0" err="1"/>
              <a:t>malloc</a:t>
            </a:r>
            <a:r>
              <a:rPr lang="en-US" sz="2800" dirty="0"/>
              <a:t>( ). Remember, if memory is exhausted, </a:t>
            </a:r>
            <a:r>
              <a:rPr lang="en-US" sz="2800" dirty="0" err="1"/>
              <a:t>malloc</a:t>
            </a:r>
            <a:r>
              <a:rPr lang="en-US" sz="2800" dirty="0"/>
              <a:t>( ) returns NULL</a:t>
            </a:r>
            <a:endParaRPr lang="en-IN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97140"/>
            <a:ext cx="5400600" cy="383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1165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 Problems 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2553260" cy="131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11560" y="3244334"/>
            <a:ext cx="74168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x has not been initialized to point to anything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2147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Interpreting Syntax Errors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Once in a while you will see a syntax error that does not make sense</a:t>
            </a:r>
            <a:endParaRPr lang="en-IN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96" y="2580506"/>
            <a:ext cx="6927456" cy="3872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5804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Interpreting Syntax Errors 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5760640" cy="757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5760640" cy="320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11560" y="5445224"/>
            <a:ext cx="55446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Compiler error:</a:t>
            </a:r>
            <a:endParaRPr lang="en-IN" sz="2800" dirty="0"/>
          </a:p>
          <a:p>
            <a:r>
              <a:rPr lang="en-IN" sz="2800" dirty="0"/>
              <a:t>bad declaration syntax</a:t>
            </a:r>
          </a:p>
        </p:txBody>
      </p:sp>
    </p:spTree>
    <p:extLst>
      <p:ext uri="{BB962C8B-B14F-4D97-AF65-F5344CB8AC3E}">
        <p14:creationId xmlns:p14="http://schemas.microsoft.com/office/powerpoint/2010/main" val="2564235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Boundary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340768"/>
            <a:ext cx="6305302" cy="3244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196752"/>
            <a:ext cx="3419502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13732" y="5301208"/>
            <a:ext cx="84067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fgets</a:t>
            </a:r>
            <a:r>
              <a:rPr lang="en-US" sz="2400" dirty="0"/>
              <a:t>( ) function lets you specify the maximum number of characters to read. The only trouble is that </a:t>
            </a:r>
            <a:r>
              <a:rPr lang="en-US" sz="2400" dirty="0" err="1"/>
              <a:t>fgets</a:t>
            </a:r>
            <a:r>
              <a:rPr lang="en-US" sz="2400" dirty="0"/>
              <a:t>( ) also reads and stores the newline character, so you will need to strip that off in most applications.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7594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394</Words>
  <Application>Microsoft Office PowerPoint</Application>
  <PresentationFormat>On-screen Show (4:3)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Debugging</vt:lpstr>
      <vt:lpstr>Order-of-Evaluation Errors</vt:lpstr>
      <vt:lpstr>Pointer Problems </vt:lpstr>
      <vt:lpstr>Pointer Problems </vt:lpstr>
      <vt:lpstr>Pointer Problems </vt:lpstr>
      <vt:lpstr>Pointer Problems </vt:lpstr>
      <vt:lpstr>Interpreting Syntax Errors </vt:lpstr>
      <vt:lpstr>Interpreting Syntax Errors </vt:lpstr>
      <vt:lpstr>Boundary Errors</vt:lpstr>
      <vt:lpstr>One-Off Errors</vt:lpstr>
      <vt:lpstr>Function Prototype Omissions</vt:lpstr>
      <vt:lpstr>Argument Errors</vt:lpstr>
      <vt:lpstr>Stack Overruns</vt:lpstr>
      <vt:lpstr>Using a Debugger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</dc:title>
  <dc:creator>Admin</dc:creator>
  <cp:lastModifiedBy>Prashanth Singaravelan</cp:lastModifiedBy>
  <cp:revision>7</cp:revision>
  <dcterms:created xsi:type="dcterms:W3CDTF">2021-04-27T15:49:01Z</dcterms:created>
  <dcterms:modified xsi:type="dcterms:W3CDTF">2021-06-09T06:08:10Z</dcterms:modified>
</cp:coreProperties>
</file>