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Servlets Request and Response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Response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HTTP response header in your servlet program.</a:t>
            </a:r>
          </a:p>
          <a:p>
            <a:pPr lvl="1"/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containsHeader</a:t>
            </a:r>
            <a:r>
              <a:rPr lang="en-IN" b="1" dirty="0"/>
              <a:t>(String name)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addCookie</a:t>
            </a:r>
            <a:r>
              <a:rPr lang="en-IN" b="1" dirty="0"/>
              <a:t>(Cookie cookie)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addDateHeader</a:t>
            </a:r>
            <a:r>
              <a:rPr lang="en-IN" b="1" dirty="0"/>
              <a:t>(String name, long date)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flushBuffer</a:t>
            </a:r>
            <a:r>
              <a:rPr lang="en-IN" b="1" dirty="0"/>
              <a:t>()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resetBuffer</a:t>
            </a:r>
            <a:r>
              <a:rPr lang="en-IN" b="1" dirty="0"/>
              <a:t>()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setBufferSize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size)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setStatus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sc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74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// Import required java libraries</a:t>
            </a:r>
          </a:p>
          <a:p>
            <a:pPr marL="0" indent="0">
              <a:buNone/>
            </a:pPr>
            <a:r>
              <a:rPr lang="en-IN" sz="2000" dirty="0"/>
              <a:t>import java.io.*; import </a:t>
            </a:r>
            <a:r>
              <a:rPr lang="en-IN" sz="2000" dirty="0" err="1"/>
              <a:t>javax.servlet</a:t>
            </a:r>
            <a:r>
              <a:rPr lang="en-IN" sz="2000" dirty="0"/>
              <a:t>.*; import </a:t>
            </a:r>
            <a:r>
              <a:rPr lang="en-IN" sz="2000" dirty="0" err="1"/>
              <a:t>javax.servlet.http</a:t>
            </a:r>
            <a:r>
              <a:rPr lang="en-IN" sz="2000" dirty="0"/>
              <a:t>.*; import </a:t>
            </a:r>
            <a:r>
              <a:rPr lang="en-IN" sz="2000" dirty="0" err="1"/>
              <a:t>java.util</a:t>
            </a:r>
            <a:r>
              <a:rPr lang="en-IN" sz="2000" dirty="0"/>
              <a:t>.*; </a:t>
            </a:r>
          </a:p>
          <a:p>
            <a:pPr marL="0" indent="0">
              <a:buNone/>
            </a:pPr>
            <a:r>
              <a:rPr lang="en-IN" sz="2000" dirty="0"/>
              <a:t>public class Refresh extends </a:t>
            </a:r>
            <a:r>
              <a:rPr lang="en-IN" sz="2000" dirty="0" err="1"/>
              <a:t>HttpServlet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void </a:t>
            </a:r>
            <a:r>
              <a:rPr lang="en-IN" sz="2000" dirty="0" err="1"/>
              <a:t>doGet</a:t>
            </a:r>
            <a:r>
              <a:rPr lang="en-IN" sz="2000" dirty="0"/>
              <a:t>(</a:t>
            </a:r>
            <a:r>
              <a:rPr lang="en-IN" sz="2000" dirty="0" err="1"/>
              <a:t>HttpServletRequest</a:t>
            </a:r>
            <a:r>
              <a:rPr lang="en-IN" sz="2000" dirty="0"/>
              <a:t> request, </a:t>
            </a:r>
            <a:r>
              <a:rPr lang="en-IN" sz="2000" dirty="0" err="1"/>
              <a:t>HttpServletResponse</a:t>
            </a:r>
            <a:r>
              <a:rPr lang="en-IN" sz="2000" dirty="0"/>
              <a:t> response)</a:t>
            </a:r>
          </a:p>
          <a:p>
            <a:pPr marL="0" indent="0">
              <a:buNone/>
            </a:pPr>
            <a:r>
              <a:rPr lang="en-IN" sz="2000" dirty="0"/>
              <a:t>      throws </a:t>
            </a:r>
            <a:r>
              <a:rPr lang="en-IN" sz="2000" dirty="0" err="1"/>
              <a:t>ServletException</a:t>
            </a:r>
            <a:r>
              <a:rPr lang="en-IN" sz="2000" dirty="0"/>
              <a:t>, </a:t>
            </a:r>
            <a:r>
              <a:rPr lang="en-IN" sz="2000" dirty="0" err="1"/>
              <a:t>IOException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response.setIntHeader</a:t>
            </a:r>
            <a:r>
              <a:rPr lang="en-IN" sz="2000" dirty="0"/>
              <a:t>("Refresh", 5);//</a:t>
            </a:r>
            <a:r>
              <a:rPr lang="en-IN" sz="2000"/>
              <a:t>automatic refreshing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response.setContentType</a:t>
            </a:r>
            <a:r>
              <a:rPr lang="en-IN" sz="2000" dirty="0"/>
              <a:t>("text/html");</a:t>
            </a:r>
          </a:p>
        </p:txBody>
      </p:sp>
    </p:spTree>
    <p:extLst>
      <p:ext uri="{BB962C8B-B14F-4D97-AF65-F5344CB8AC3E}">
        <p14:creationId xmlns:p14="http://schemas.microsoft.com/office/powerpoint/2010/main" val="47139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Get current time</a:t>
            </a:r>
          </a:p>
          <a:p>
            <a:pPr marL="0" indent="0">
              <a:buNone/>
            </a:pPr>
            <a:r>
              <a:rPr lang="en-IN" dirty="0"/>
              <a:t>      Calendar </a:t>
            </a:r>
            <a:r>
              <a:rPr lang="en-IN" dirty="0" err="1"/>
              <a:t>calendar</a:t>
            </a:r>
            <a:r>
              <a:rPr lang="en-IN" dirty="0"/>
              <a:t> = new </a:t>
            </a:r>
            <a:r>
              <a:rPr lang="en-IN" dirty="0" err="1"/>
              <a:t>GregorianCalendar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am_pm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hour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Calendar.HOUR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minute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Calendar.MINUTE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second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Calendar.SECOND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if(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Calendar.AM_PM</a:t>
            </a:r>
            <a:r>
              <a:rPr lang="en-IN" dirty="0"/>
              <a:t>) == 0)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am_pm</a:t>
            </a:r>
            <a:r>
              <a:rPr lang="en-IN" dirty="0"/>
              <a:t> = "AM";</a:t>
            </a:r>
          </a:p>
          <a:p>
            <a:pPr marL="0" indent="0">
              <a:buNone/>
            </a:pPr>
            <a:r>
              <a:rPr lang="en-IN" dirty="0"/>
              <a:t>      else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am_pm</a:t>
            </a:r>
            <a:r>
              <a:rPr lang="en-IN" dirty="0"/>
              <a:t> = "PM";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String CT = hour+":"+ minute +":"+ second +" "+ </a:t>
            </a:r>
            <a:r>
              <a:rPr lang="en-IN" dirty="0" err="1"/>
              <a:t>am_pm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483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String title = "Auto Refresh Header Setting";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docType</a:t>
            </a:r>
            <a:r>
              <a:rPr lang="en-IN" dirty="0"/>
              <a:t> =</a:t>
            </a:r>
          </a:p>
          <a:p>
            <a:pPr marL="0" indent="0">
              <a:buNone/>
            </a:pPr>
            <a:r>
              <a:rPr lang="en-IN" dirty="0"/>
              <a:t>         "&lt;!</a:t>
            </a:r>
            <a:r>
              <a:rPr lang="en-IN" dirty="0" err="1"/>
              <a:t>doctype</a:t>
            </a:r>
            <a:r>
              <a:rPr lang="en-IN" dirty="0"/>
              <a:t> html public \"-//w3c//</a:t>
            </a:r>
            <a:r>
              <a:rPr lang="en-IN" dirty="0" err="1"/>
              <a:t>dtd</a:t>
            </a:r>
            <a:r>
              <a:rPr lang="en-IN" dirty="0"/>
              <a:t> html 4.0 " + "transitional//en\"&gt;\n";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out.println</a:t>
            </a:r>
            <a:r>
              <a:rPr lang="en-IN" dirty="0"/>
              <a:t>(</a:t>
            </a:r>
            <a:r>
              <a:rPr lang="en-IN" dirty="0" err="1"/>
              <a:t>docType</a:t>
            </a:r>
            <a:r>
              <a:rPr lang="en-IN" dirty="0"/>
              <a:t> +</a:t>
            </a:r>
          </a:p>
          <a:p>
            <a:pPr marL="0" indent="0">
              <a:buNone/>
            </a:pPr>
            <a:r>
              <a:rPr lang="en-IN" dirty="0"/>
              <a:t>         "&lt;html&gt;\n" +</a:t>
            </a:r>
          </a:p>
          <a:p>
            <a:pPr marL="0" indent="0">
              <a:buNone/>
            </a:pPr>
            <a:r>
              <a:rPr lang="en-IN" dirty="0"/>
              <a:t>         "&lt;head&gt;&lt;title&gt;" + title + "&lt;/title&gt;&lt;/head&gt;\n"+</a:t>
            </a:r>
          </a:p>
          <a:p>
            <a:pPr marL="0" indent="0">
              <a:buNone/>
            </a:pPr>
            <a:r>
              <a:rPr lang="en-IN" dirty="0"/>
              <a:t>         "&lt;body </a:t>
            </a:r>
            <a:r>
              <a:rPr lang="en-IN" dirty="0" err="1"/>
              <a:t>bgcolor</a:t>
            </a:r>
            <a:r>
              <a:rPr lang="en-IN" dirty="0"/>
              <a:t> = \"#f0f0f0\"&gt;\n" +</a:t>
            </a:r>
          </a:p>
          <a:p>
            <a:pPr marL="0" indent="0">
              <a:buNone/>
            </a:pPr>
            <a:r>
              <a:rPr lang="en-IN" dirty="0"/>
              <a:t>         "&lt;h1 align = \"</a:t>
            </a:r>
            <a:r>
              <a:rPr lang="en-IN" dirty="0" err="1"/>
              <a:t>center</a:t>
            </a:r>
            <a:r>
              <a:rPr lang="en-IN" dirty="0"/>
              <a:t>\"&gt;" + title + "&lt;/h1&gt;\n" +</a:t>
            </a:r>
          </a:p>
          <a:p>
            <a:pPr marL="0" indent="0">
              <a:buNone/>
            </a:pPr>
            <a:r>
              <a:rPr lang="en-IN" dirty="0"/>
              <a:t>         "&lt;p&gt;Current Time is: " + CT + "&lt;/p&gt;\n"</a:t>
            </a:r>
          </a:p>
          <a:p>
            <a:pPr marL="0" indent="0">
              <a:buNone/>
            </a:pPr>
            <a:r>
              <a:rPr lang="en-IN" dirty="0"/>
              <a:t>     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5705475"/>
            <a:ext cx="4519613" cy="923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257800"/>
            <a:ext cx="61722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37378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Servlets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000" dirty="0"/>
              <a:t>An object of </a:t>
            </a:r>
            <a:r>
              <a:rPr lang="en-IN" sz="2000" dirty="0" err="1"/>
              <a:t>ServletRequest</a:t>
            </a:r>
            <a:r>
              <a:rPr lang="en-IN" sz="2000" dirty="0"/>
              <a:t> is used to provide the client request information to a servlet such as content type, content length, parameter names and values, header </a:t>
            </a:r>
            <a:r>
              <a:rPr lang="en-IN" sz="2000" dirty="0" err="1"/>
              <a:t>informations</a:t>
            </a:r>
            <a:r>
              <a:rPr lang="en-IN" sz="2000" dirty="0"/>
              <a:t>, attributes etc.</a:t>
            </a:r>
          </a:p>
          <a:p>
            <a:r>
              <a:rPr lang="en-IN" sz="2000" dirty="0"/>
              <a:t>Some header </a:t>
            </a:r>
            <a:r>
              <a:rPr lang="en-IN" sz="2000" dirty="0" err="1"/>
              <a:t>informations</a:t>
            </a:r>
            <a:r>
              <a:rPr lang="en-IN" sz="2000" dirty="0"/>
              <a:t> are</a:t>
            </a:r>
          </a:p>
          <a:p>
            <a:pPr lvl="1"/>
            <a:r>
              <a:rPr lang="en-IN" sz="1800" b="1" dirty="0"/>
              <a:t>Accept	</a:t>
            </a:r>
            <a:r>
              <a:rPr lang="en-IN" sz="1800" b="1" dirty="0" err="1"/>
              <a:t>E.g</a:t>
            </a:r>
            <a:r>
              <a:rPr lang="en-IN" sz="1800" b="1" dirty="0"/>
              <a:t> </a:t>
            </a:r>
            <a:r>
              <a:rPr lang="en-IN" sz="1800" dirty="0"/>
              <a:t>"*/*" indicating all media types</a:t>
            </a:r>
            <a:endParaRPr lang="en-IN" sz="1800" b="1" dirty="0"/>
          </a:p>
          <a:p>
            <a:pPr lvl="1"/>
            <a:r>
              <a:rPr lang="en-IN" sz="1800" b="1" dirty="0"/>
              <a:t>Accept-Charset</a:t>
            </a:r>
          </a:p>
          <a:p>
            <a:pPr lvl="1"/>
            <a:r>
              <a:rPr lang="en-IN" sz="1800" b="1" dirty="0"/>
              <a:t>Accept-Encoding</a:t>
            </a:r>
          </a:p>
          <a:p>
            <a:pPr lvl="1"/>
            <a:r>
              <a:rPr lang="en-IN" sz="1800" b="1" dirty="0"/>
              <a:t>Accept-Language</a:t>
            </a:r>
          </a:p>
          <a:p>
            <a:pPr lvl="1"/>
            <a:r>
              <a:rPr lang="en-IN" sz="1800" b="1" dirty="0"/>
              <a:t>Authorization</a:t>
            </a:r>
          </a:p>
          <a:p>
            <a:pPr lvl="1"/>
            <a:r>
              <a:rPr lang="en-IN" sz="1800" b="1" dirty="0"/>
              <a:t>Connection</a:t>
            </a:r>
          </a:p>
          <a:p>
            <a:pPr lvl="1"/>
            <a:r>
              <a:rPr lang="en-IN" sz="1800" b="1" dirty="0"/>
              <a:t>Content-Length</a:t>
            </a:r>
          </a:p>
          <a:p>
            <a:pPr lvl="1"/>
            <a:r>
              <a:rPr lang="en-IN" sz="1800" b="1" dirty="0"/>
              <a:t>Cookie</a:t>
            </a:r>
          </a:p>
          <a:p>
            <a:pPr lvl="1"/>
            <a:r>
              <a:rPr lang="en-IN" sz="1800" b="1" dirty="0"/>
              <a:t>Host</a:t>
            </a:r>
          </a:p>
          <a:p>
            <a:pPr marL="32004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Cookie[] </a:t>
            </a:r>
            <a:r>
              <a:rPr lang="en-IN" b="1" dirty="0" err="1"/>
              <a:t>getCookies</a:t>
            </a:r>
            <a:r>
              <a:rPr lang="en-IN" b="1" dirty="0"/>
              <a:t>()</a:t>
            </a:r>
            <a:endParaRPr lang="en-IN" dirty="0"/>
          </a:p>
          <a:p>
            <a:pPr lvl="1"/>
            <a:r>
              <a:rPr lang="en-IN" dirty="0"/>
              <a:t>Returns an array containing all of the Cookie objects the client sent with this request.</a:t>
            </a:r>
          </a:p>
          <a:p>
            <a:r>
              <a:rPr lang="en-IN" b="1" dirty="0"/>
              <a:t>Enumeration </a:t>
            </a:r>
            <a:r>
              <a:rPr lang="en-IN" b="1" dirty="0" err="1"/>
              <a:t>getAttributeNames</a:t>
            </a:r>
            <a:r>
              <a:rPr lang="en-IN" b="1" dirty="0"/>
              <a:t>()</a:t>
            </a:r>
            <a:endParaRPr lang="en-IN" dirty="0"/>
          </a:p>
          <a:p>
            <a:pPr lvl="1"/>
            <a:r>
              <a:rPr lang="en-IN" dirty="0"/>
              <a:t>Returns an Enumeration containing the names of the attributes available to this request.</a:t>
            </a:r>
          </a:p>
          <a:p>
            <a:r>
              <a:rPr lang="en-IN" b="1" dirty="0" err="1"/>
              <a:t>HttpSession</a:t>
            </a:r>
            <a:r>
              <a:rPr lang="en-IN" b="1" dirty="0"/>
              <a:t> </a:t>
            </a:r>
            <a:r>
              <a:rPr lang="en-IN" b="1" dirty="0" err="1"/>
              <a:t>getSession</a:t>
            </a:r>
            <a:r>
              <a:rPr lang="en-IN" b="1" dirty="0"/>
              <a:t>(</a:t>
            </a:r>
            <a:r>
              <a:rPr lang="en-IN" b="1" dirty="0" err="1"/>
              <a:t>boolean</a:t>
            </a:r>
            <a:r>
              <a:rPr lang="en-IN" b="1" dirty="0"/>
              <a:t> create)</a:t>
            </a:r>
            <a:endParaRPr lang="en-IN" dirty="0"/>
          </a:p>
          <a:p>
            <a:pPr lvl="1"/>
            <a:r>
              <a:rPr lang="en-IN" dirty="0"/>
              <a:t>Returns the current </a:t>
            </a:r>
            <a:r>
              <a:rPr lang="en-IN" dirty="0" err="1"/>
              <a:t>HttpSession</a:t>
            </a:r>
            <a:r>
              <a:rPr lang="en-IN" dirty="0"/>
              <a:t> associated with this request or, if </a:t>
            </a:r>
            <a:r>
              <a:rPr lang="en-IN" dirty="0" err="1"/>
              <a:t>if</a:t>
            </a:r>
            <a:r>
              <a:rPr lang="en-IN" dirty="0"/>
              <a:t> there is no current session and value of create is true, returns a new session.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9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public String </a:t>
            </a:r>
            <a:r>
              <a:rPr lang="en-IN" b="1" dirty="0" err="1"/>
              <a:t>getParameter</a:t>
            </a:r>
            <a:r>
              <a:rPr lang="en-IN" b="1" dirty="0"/>
              <a:t>(String name) - </a:t>
            </a:r>
            <a:r>
              <a:rPr lang="en-IN" dirty="0"/>
              <a:t>is used to obtain the value of a parameter by name.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getContentLength</a:t>
            </a:r>
            <a:r>
              <a:rPr lang="en-IN" b="1" dirty="0"/>
              <a:t>() -</a:t>
            </a:r>
            <a:r>
              <a:rPr lang="en-IN" dirty="0"/>
              <a:t> Returns the size of the request entity data, or -1 if not known.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getContentType</a:t>
            </a:r>
            <a:r>
              <a:rPr lang="en-IN" b="1" dirty="0"/>
              <a:t>() - </a:t>
            </a:r>
            <a:r>
              <a:rPr lang="en-IN" dirty="0"/>
              <a:t>Returns the Internet Media Type of the request entity data, or null if not known.</a:t>
            </a:r>
          </a:p>
          <a:p>
            <a:r>
              <a:rPr lang="en-IN" b="1" dirty="0"/>
              <a:t>public abstract String </a:t>
            </a:r>
            <a:r>
              <a:rPr lang="en-IN" b="1" dirty="0" err="1"/>
              <a:t>getServerName</a:t>
            </a:r>
            <a:r>
              <a:rPr lang="en-IN" b="1" dirty="0"/>
              <a:t>() - </a:t>
            </a:r>
            <a:r>
              <a:rPr lang="en-IN" dirty="0"/>
              <a:t>Returns the host name of the server that received the request.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getServerPort</a:t>
            </a:r>
            <a:r>
              <a:rPr lang="en-IN" b="1" dirty="0"/>
              <a:t>() - </a:t>
            </a:r>
            <a:r>
              <a:rPr lang="en-IN" dirty="0"/>
              <a:t>Returns the port number on which this request was received.</a:t>
            </a:r>
          </a:p>
        </p:txBody>
      </p:sp>
    </p:spTree>
    <p:extLst>
      <p:ext uri="{BB962C8B-B14F-4D97-AF65-F5344CB8AC3E}">
        <p14:creationId xmlns:p14="http://schemas.microsoft.com/office/powerpoint/2010/main" val="11226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/>
              <a:t>import java.io.*; import </a:t>
            </a:r>
            <a:r>
              <a:rPr lang="en-IN" sz="2000" i="1" dirty="0" err="1"/>
              <a:t>javax.servlet</a:t>
            </a:r>
            <a:r>
              <a:rPr lang="en-IN" sz="2000" i="1" dirty="0"/>
              <a:t>.*; import </a:t>
            </a:r>
            <a:r>
              <a:rPr lang="en-IN" sz="2000" i="1" dirty="0" err="1"/>
              <a:t>javax.servlet.http</a:t>
            </a:r>
            <a:r>
              <a:rPr lang="en-IN" sz="2000" i="1" dirty="0"/>
              <a:t>.*; import </a:t>
            </a:r>
            <a:r>
              <a:rPr lang="en-IN" sz="2000" i="1" dirty="0" err="1"/>
              <a:t>java.util</a:t>
            </a:r>
            <a:r>
              <a:rPr lang="en-IN" sz="2000" i="1" dirty="0"/>
              <a:t>.*;</a:t>
            </a:r>
          </a:p>
          <a:p>
            <a:pPr marL="0" indent="0">
              <a:buNone/>
            </a:pPr>
            <a:r>
              <a:rPr lang="en-IN" sz="2000" i="1" dirty="0"/>
              <a:t>public class </a:t>
            </a:r>
            <a:r>
              <a:rPr lang="en-IN" sz="2000" i="1" dirty="0" err="1"/>
              <a:t>DisplayHeader</a:t>
            </a:r>
            <a:r>
              <a:rPr lang="en-IN" sz="2000" i="1" dirty="0"/>
              <a:t> extends </a:t>
            </a:r>
            <a:r>
              <a:rPr lang="en-IN" sz="2000" i="1" dirty="0" err="1"/>
              <a:t>HttpServlet</a:t>
            </a:r>
            <a:r>
              <a:rPr lang="en-IN" sz="2000" i="1" dirty="0"/>
              <a:t> {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public void </a:t>
            </a:r>
            <a:r>
              <a:rPr lang="en-IN" sz="2000" i="1" dirty="0" err="1"/>
              <a:t>doGet</a:t>
            </a:r>
            <a:r>
              <a:rPr lang="en-IN" sz="2000" i="1" dirty="0"/>
              <a:t>(</a:t>
            </a:r>
            <a:r>
              <a:rPr lang="en-IN" sz="2000" i="1" dirty="0" err="1"/>
              <a:t>HttpServletRequest</a:t>
            </a:r>
            <a:r>
              <a:rPr lang="en-IN" sz="2000" i="1" dirty="0"/>
              <a:t> request, </a:t>
            </a:r>
            <a:r>
              <a:rPr lang="en-IN" sz="2000" i="1" dirty="0" err="1"/>
              <a:t>HttpServletResponse</a:t>
            </a:r>
            <a:r>
              <a:rPr lang="en-IN" sz="2000" i="1" dirty="0"/>
              <a:t> response)</a:t>
            </a:r>
          </a:p>
          <a:p>
            <a:pPr marL="0" indent="0">
              <a:buNone/>
            </a:pPr>
            <a:r>
              <a:rPr lang="en-IN" sz="2000" i="1" dirty="0"/>
              <a:t>      throws </a:t>
            </a:r>
            <a:r>
              <a:rPr lang="en-IN" sz="2000" i="1" dirty="0" err="1"/>
              <a:t>ServletException</a:t>
            </a:r>
            <a:r>
              <a:rPr lang="en-IN" sz="2000" i="1" dirty="0"/>
              <a:t>, </a:t>
            </a:r>
            <a:r>
              <a:rPr lang="en-IN" sz="2000" i="1" dirty="0" err="1"/>
              <a:t>IOException</a:t>
            </a:r>
            <a:r>
              <a:rPr lang="en-IN" sz="2000" i="1" dirty="0"/>
              <a:t> </a:t>
            </a:r>
          </a:p>
          <a:p>
            <a:pPr marL="0" indent="0">
              <a:buNone/>
            </a:pPr>
            <a:r>
              <a:rPr lang="en-IN" sz="2000" i="1" dirty="0"/>
              <a:t>{</a:t>
            </a:r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response.setContentType</a:t>
            </a:r>
            <a:r>
              <a:rPr lang="en-IN" sz="2000" i="1" dirty="0"/>
              <a:t>("text/html");</a:t>
            </a:r>
          </a:p>
          <a:p>
            <a:pPr marL="0" indent="0">
              <a:buNone/>
            </a:pPr>
            <a:r>
              <a:rPr lang="en-IN" sz="2000" i="1" dirty="0"/>
              <a:t> 	</a:t>
            </a:r>
            <a:r>
              <a:rPr lang="en-IN" sz="2000" i="1" dirty="0" err="1"/>
              <a:t>PrintWriter</a:t>
            </a:r>
            <a:r>
              <a:rPr lang="en-IN" sz="2000" i="1" dirty="0"/>
              <a:t> out = </a:t>
            </a:r>
            <a:r>
              <a:rPr lang="en-IN" sz="2000" i="1" dirty="0" err="1"/>
              <a:t>response.getWriter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	 String title = "HTTP Header Request Example";</a:t>
            </a:r>
          </a:p>
          <a:p>
            <a:pPr marL="0" indent="0">
              <a:buNone/>
            </a:pPr>
            <a:r>
              <a:rPr lang="en-IN" sz="2000" i="1" dirty="0"/>
              <a:t>String </a:t>
            </a:r>
            <a:r>
              <a:rPr lang="en-IN" sz="2000" i="1" dirty="0" err="1"/>
              <a:t>docType</a:t>
            </a:r>
            <a:r>
              <a:rPr lang="en-IN" sz="2000" i="1" dirty="0"/>
              <a:t> ="&lt;!</a:t>
            </a:r>
            <a:r>
              <a:rPr lang="en-IN" sz="2000" i="1" dirty="0" err="1"/>
              <a:t>doctype</a:t>
            </a:r>
            <a:r>
              <a:rPr lang="en-IN" sz="2000" i="1" dirty="0"/>
              <a:t> html public \"-//w3c//</a:t>
            </a:r>
            <a:r>
              <a:rPr lang="en-IN" sz="2000" i="1" dirty="0" err="1"/>
              <a:t>dtd</a:t>
            </a:r>
            <a:r>
              <a:rPr lang="en-IN" sz="2000" i="1" dirty="0"/>
              <a:t> html 4.0 " + "transitional//en\"&gt;\n";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7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 </a:t>
            </a:r>
            <a:r>
              <a:rPr lang="en-IN" sz="2200" i="1" dirty="0" err="1"/>
              <a:t>out.println</a:t>
            </a:r>
            <a:r>
              <a:rPr lang="en-IN" sz="2200" i="1" dirty="0"/>
              <a:t>(</a:t>
            </a:r>
            <a:r>
              <a:rPr lang="en-IN" sz="2200" i="1" dirty="0" err="1"/>
              <a:t>docType</a:t>
            </a:r>
            <a:r>
              <a:rPr lang="en-IN" sz="2200" i="1" dirty="0"/>
              <a:t> +</a:t>
            </a:r>
          </a:p>
          <a:p>
            <a:pPr marL="0" indent="0">
              <a:buNone/>
            </a:pPr>
            <a:r>
              <a:rPr lang="en-IN" sz="2200" i="1" dirty="0"/>
              <a:t>         "&lt;html&gt;\n" +</a:t>
            </a:r>
          </a:p>
          <a:p>
            <a:pPr marL="0" indent="0">
              <a:buNone/>
            </a:pPr>
            <a:r>
              <a:rPr lang="en-IN" sz="2200" i="1" dirty="0"/>
              <a:t>         "&lt;head&gt;&lt;title&gt;" + title + "&lt;/title&gt;&lt;/head&gt;\n"+</a:t>
            </a:r>
          </a:p>
          <a:p>
            <a:pPr marL="0" indent="0">
              <a:buNone/>
            </a:pPr>
            <a:r>
              <a:rPr lang="en-IN" sz="2200" i="1" dirty="0"/>
              <a:t>         "&lt;body </a:t>
            </a:r>
            <a:r>
              <a:rPr lang="en-IN" sz="2200" i="1" dirty="0" err="1"/>
              <a:t>bgcolor</a:t>
            </a:r>
            <a:r>
              <a:rPr lang="en-IN" sz="2200" i="1" dirty="0"/>
              <a:t> = \"#f0f0f0\"&gt;\n" +</a:t>
            </a:r>
          </a:p>
          <a:p>
            <a:pPr marL="0" indent="0">
              <a:buNone/>
            </a:pPr>
            <a:r>
              <a:rPr lang="en-IN" sz="2200" i="1" dirty="0"/>
              <a:t>         "&lt;h1 align = \"</a:t>
            </a:r>
            <a:r>
              <a:rPr lang="en-IN" sz="2200" i="1" dirty="0" err="1"/>
              <a:t>center</a:t>
            </a:r>
            <a:r>
              <a:rPr lang="en-IN" sz="2200" i="1" dirty="0"/>
              <a:t>\"&gt;" + title + "&lt;/h1&gt;\n" +</a:t>
            </a:r>
          </a:p>
          <a:p>
            <a:pPr marL="0" indent="0">
              <a:buNone/>
            </a:pPr>
            <a:r>
              <a:rPr lang="en-IN" sz="2200" i="1" dirty="0"/>
              <a:t>         "&lt;table width = \"100%\" border = \"1\" align = \"</a:t>
            </a:r>
            <a:r>
              <a:rPr lang="en-IN" sz="2200" i="1" dirty="0" err="1"/>
              <a:t>center</a:t>
            </a:r>
            <a:r>
              <a:rPr lang="en-IN" sz="2200" i="1" dirty="0"/>
              <a:t>\"&gt;\n" +</a:t>
            </a:r>
          </a:p>
          <a:p>
            <a:pPr marL="0" indent="0">
              <a:buNone/>
            </a:pPr>
            <a:r>
              <a:rPr lang="en-IN" sz="2200" i="1" dirty="0"/>
              <a:t>         "&lt;</a:t>
            </a:r>
            <a:r>
              <a:rPr lang="en-IN" sz="2200" i="1" dirty="0" err="1"/>
              <a:t>tr</a:t>
            </a:r>
            <a:r>
              <a:rPr lang="en-IN" sz="2200" i="1" dirty="0"/>
              <a:t> </a:t>
            </a:r>
            <a:r>
              <a:rPr lang="en-IN" sz="2200" i="1" dirty="0" err="1"/>
              <a:t>bgcolor</a:t>
            </a:r>
            <a:r>
              <a:rPr lang="en-IN" sz="2200" i="1" dirty="0"/>
              <a:t> = \"#949494\"&gt;\n" +</a:t>
            </a:r>
          </a:p>
          <a:p>
            <a:pPr marL="0" indent="0">
              <a:buNone/>
            </a:pPr>
            <a:r>
              <a:rPr lang="en-IN" sz="2200" i="1" dirty="0"/>
              <a:t>         "&lt;</a:t>
            </a:r>
            <a:r>
              <a:rPr lang="en-IN" sz="2200" i="1" dirty="0" err="1"/>
              <a:t>th</a:t>
            </a:r>
            <a:r>
              <a:rPr lang="en-IN" sz="2200" i="1" dirty="0"/>
              <a:t>&gt;Header Name&lt;/</a:t>
            </a:r>
            <a:r>
              <a:rPr lang="en-IN" sz="2200" i="1" dirty="0" err="1"/>
              <a:t>th</a:t>
            </a:r>
            <a:r>
              <a:rPr lang="en-IN" sz="2200" i="1" dirty="0"/>
              <a:t>&gt;&lt;</a:t>
            </a:r>
            <a:r>
              <a:rPr lang="en-IN" sz="2200" i="1" dirty="0" err="1"/>
              <a:t>th</a:t>
            </a:r>
            <a:r>
              <a:rPr lang="en-IN" sz="2200" i="1" dirty="0"/>
              <a:t>&gt;Header Value(s)&lt;/</a:t>
            </a:r>
            <a:r>
              <a:rPr lang="en-IN" sz="2200" i="1" dirty="0" err="1"/>
              <a:t>th</a:t>
            </a:r>
            <a:r>
              <a:rPr lang="en-IN" sz="2200" i="1" dirty="0"/>
              <a:t>&gt;\n"+</a:t>
            </a:r>
          </a:p>
          <a:p>
            <a:pPr marL="0" indent="0">
              <a:buNone/>
            </a:pPr>
            <a:r>
              <a:rPr lang="en-IN" sz="2200" i="1" dirty="0"/>
              <a:t>         "&lt;/</a:t>
            </a:r>
            <a:r>
              <a:rPr lang="en-IN" sz="2200" i="1" dirty="0" err="1"/>
              <a:t>tr</a:t>
            </a:r>
            <a:r>
              <a:rPr lang="en-IN" sz="2200" i="1" dirty="0"/>
              <a:t>&gt;\n"</a:t>
            </a:r>
          </a:p>
          <a:p>
            <a:pPr marL="0" indent="0">
              <a:buNone/>
            </a:pPr>
            <a:r>
              <a:rPr lang="en-IN" sz="2200" i="1" dirty="0"/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289173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2000" i="1" dirty="0"/>
              <a:t>Enumeration </a:t>
            </a:r>
            <a:r>
              <a:rPr lang="en-IN" sz="2000" i="1" dirty="0" err="1"/>
              <a:t>headerNames</a:t>
            </a:r>
            <a:r>
              <a:rPr lang="en-IN" sz="2000" i="1" dirty="0"/>
              <a:t> = </a:t>
            </a:r>
            <a:r>
              <a:rPr lang="en-IN" sz="2000" i="1" dirty="0" err="1"/>
              <a:t>request.getHeaderNames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    </a:t>
            </a:r>
          </a:p>
          <a:p>
            <a:pPr marL="0" indent="0">
              <a:buNone/>
            </a:pPr>
            <a:r>
              <a:rPr lang="en-IN" sz="2000" i="1" dirty="0"/>
              <a:t>      while(</a:t>
            </a:r>
            <a:r>
              <a:rPr lang="en-IN" sz="2000" i="1" dirty="0" err="1"/>
              <a:t>headerNames.hasMoreElements</a:t>
            </a:r>
            <a:r>
              <a:rPr lang="en-IN" sz="2000" i="1" dirty="0"/>
              <a:t>()) {</a:t>
            </a:r>
          </a:p>
          <a:p>
            <a:pPr marL="0" indent="0">
              <a:buNone/>
            </a:pPr>
            <a:r>
              <a:rPr lang="en-IN" sz="2000" i="1" dirty="0"/>
              <a:t>         String </a:t>
            </a:r>
            <a:r>
              <a:rPr lang="en-IN" sz="2000" i="1" dirty="0" err="1"/>
              <a:t>paramName</a:t>
            </a:r>
            <a:r>
              <a:rPr lang="en-IN" sz="2000" i="1" dirty="0"/>
              <a:t> = (String)</a:t>
            </a:r>
            <a:r>
              <a:rPr lang="en-IN" sz="2000" i="1" dirty="0" err="1"/>
              <a:t>headerNames.nextElement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         </a:t>
            </a:r>
            <a:r>
              <a:rPr lang="en-IN" sz="2000" i="1" dirty="0" err="1"/>
              <a:t>out.print</a:t>
            </a:r>
            <a:r>
              <a:rPr lang="en-IN" sz="2000" i="1" dirty="0"/>
              <a:t>("&lt;</a:t>
            </a:r>
            <a:r>
              <a:rPr lang="en-IN" sz="2000" i="1" dirty="0" err="1"/>
              <a:t>tr</a:t>
            </a:r>
            <a:r>
              <a:rPr lang="en-IN" sz="2000" i="1" dirty="0"/>
              <a:t>&gt;&lt;td&gt;" + </a:t>
            </a:r>
            <a:r>
              <a:rPr lang="en-IN" sz="2000" i="1" dirty="0" err="1"/>
              <a:t>paramName</a:t>
            </a:r>
            <a:r>
              <a:rPr lang="en-IN" sz="2000" i="1" dirty="0"/>
              <a:t> + "&lt;/td&gt;\n");</a:t>
            </a:r>
          </a:p>
          <a:p>
            <a:pPr marL="0" indent="0">
              <a:buNone/>
            </a:pPr>
            <a:r>
              <a:rPr lang="en-IN" sz="2000" i="1" dirty="0"/>
              <a:t>         String </a:t>
            </a:r>
            <a:r>
              <a:rPr lang="en-IN" sz="2000" i="1" dirty="0" err="1"/>
              <a:t>paramValue</a:t>
            </a:r>
            <a:r>
              <a:rPr lang="en-IN" sz="2000" i="1" dirty="0"/>
              <a:t> = </a:t>
            </a:r>
            <a:r>
              <a:rPr lang="en-IN" sz="2000" i="1" dirty="0" err="1"/>
              <a:t>request.getHeader</a:t>
            </a:r>
            <a:r>
              <a:rPr lang="en-IN" sz="2000" i="1" dirty="0"/>
              <a:t>(</a:t>
            </a:r>
            <a:r>
              <a:rPr lang="en-IN" sz="2000" i="1" dirty="0" err="1"/>
              <a:t>paramName</a:t>
            </a:r>
            <a:r>
              <a:rPr lang="en-IN" sz="2000" i="1" dirty="0"/>
              <a:t>);</a:t>
            </a:r>
          </a:p>
          <a:p>
            <a:pPr marL="0" indent="0">
              <a:buNone/>
            </a:pPr>
            <a:r>
              <a:rPr lang="en-IN" sz="2000" i="1" dirty="0"/>
              <a:t>         </a:t>
            </a:r>
            <a:r>
              <a:rPr lang="en-IN" sz="2000" i="1" dirty="0" err="1"/>
              <a:t>out.println</a:t>
            </a:r>
            <a:r>
              <a:rPr lang="en-IN" sz="2000" i="1" dirty="0"/>
              <a:t>("&lt;td&gt; " + </a:t>
            </a:r>
            <a:r>
              <a:rPr lang="en-IN" sz="2000" i="1" dirty="0" err="1"/>
              <a:t>paramValue</a:t>
            </a:r>
            <a:r>
              <a:rPr lang="en-IN" sz="2000" i="1" dirty="0"/>
              <a:t> + "&lt;/td&gt;&lt;/</a:t>
            </a:r>
            <a:r>
              <a:rPr lang="en-IN" sz="2000" i="1" dirty="0" err="1"/>
              <a:t>tr</a:t>
            </a:r>
            <a:r>
              <a:rPr lang="en-IN" sz="2000" i="1" dirty="0"/>
              <a:t>&gt;\n");</a:t>
            </a:r>
          </a:p>
          <a:p>
            <a:pPr marL="0" indent="0">
              <a:buNone/>
            </a:pPr>
            <a:r>
              <a:rPr lang="en-IN" sz="2000" i="1" dirty="0"/>
              <a:t>      }</a:t>
            </a:r>
          </a:p>
          <a:p>
            <a:pPr marL="0" indent="0">
              <a:buNone/>
            </a:pPr>
            <a:r>
              <a:rPr lang="en-IN" sz="2000" i="1" dirty="0"/>
              <a:t>      </a:t>
            </a:r>
            <a:r>
              <a:rPr lang="en-IN" sz="2000" i="1" dirty="0" err="1"/>
              <a:t>out.println</a:t>
            </a:r>
            <a:r>
              <a:rPr lang="en-IN" sz="2000" i="1" dirty="0"/>
              <a:t>("&lt;/table&gt;\n&lt;/body&gt;&lt;/html&gt;");</a:t>
            </a:r>
          </a:p>
          <a:p>
            <a:pPr marL="0" indent="0">
              <a:buNone/>
            </a:pPr>
            <a:r>
              <a:rPr lang="en-IN" sz="2000" i="1" dirty="0"/>
              <a:t>   }</a:t>
            </a:r>
          </a:p>
          <a:p>
            <a:pPr marL="0" indent="0">
              <a:buNone/>
            </a:pPr>
            <a:r>
              <a:rPr lang="en-IN" sz="2000" i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0257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HTTP Header Request Example O/P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Web server responds to an HTTP request, the response typically consists of a status line, some response headers, a blank line, and the document. </a:t>
            </a:r>
          </a:p>
          <a:p>
            <a:r>
              <a:rPr lang="en-IN" dirty="0"/>
              <a:t>The status line consists of the HTTP version (HTTP/1.1 in the example), a status code (200 in the example), and a very short message corresponding to the status code (OK in the example).</a:t>
            </a:r>
          </a:p>
        </p:txBody>
      </p:sp>
    </p:spTree>
    <p:extLst>
      <p:ext uri="{BB962C8B-B14F-4D97-AF65-F5344CB8AC3E}">
        <p14:creationId xmlns:p14="http://schemas.microsoft.com/office/powerpoint/2010/main" val="211828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1297</TotalTime>
  <Words>990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Equity</vt:lpstr>
      <vt:lpstr>Servlets Request and Response</vt:lpstr>
      <vt:lpstr>Servlets Request</vt:lpstr>
      <vt:lpstr>Servlet methods</vt:lpstr>
      <vt:lpstr>Servlet methods</vt:lpstr>
      <vt:lpstr>HTTP Header Request Example</vt:lpstr>
      <vt:lpstr>HTTP Header Request Example</vt:lpstr>
      <vt:lpstr>HTTP Header Request Example</vt:lpstr>
      <vt:lpstr>HTTP Header Request Example O/P</vt:lpstr>
      <vt:lpstr>Server HTTP Response</vt:lpstr>
      <vt:lpstr>HTTP Response Header</vt:lpstr>
      <vt:lpstr>HTTP Response Header  Example</vt:lpstr>
      <vt:lpstr>HTTP Response Header  Example</vt:lpstr>
      <vt:lpstr>HTTP Response Header 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149</cp:revision>
  <dcterms:created xsi:type="dcterms:W3CDTF">2006-08-16T00:00:00Z</dcterms:created>
  <dcterms:modified xsi:type="dcterms:W3CDTF">2021-05-25T14:20:49Z</dcterms:modified>
</cp:coreProperties>
</file>