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Servlets </a:t>
            </a:r>
            <a:r>
              <a:rPr lang="en-IN" dirty="0" smtClean="0"/>
              <a:t>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Database in </a:t>
            </a:r>
            <a:r>
              <a:rPr lang="en-IN" dirty="0" err="1" smtClean="0"/>
              <a:t>netbeans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Expand “Database”</a:t>
            </a:r>
          </a:p>
          <a:p>
            <a:r>
              <a:rPr lang="en-IN" dirty="0" smtClean="0"/>
              <a:t>Right </a:t>
            </a:r>
            <a:r>
              <a:rPr lang="en-IN" dirty="0"/>
              <a:t>click “Java DB”, and select “Create Database”.</a:t>
            </a:r>
          </a:p>
          <a:p>
            <a:r>
              <a:rPr lang="en-IN" dirty="0" smtClean="0"/>
              <a:t>In </a:t>
            </a:r>
            <a:r>
              <a:rPr lang="en-IN" dirty="0"/>
              <a:t>the Create </a:t>
            </a:r>
            <a:r>
              <a:rPr lang="en-IN" dirty="0" err="1"/>
              <a:t>JavaDB</a:t>
            </a:r>
            <a:r>
              <a:rPr lang="en-IN" dirty="0"/>
              <a:t> Database window </a:t>
            </a:r>
            <a:r>
              <a:rPr lang="en-IN" dirty="0" smtClean="0"/>
              <a:t>provide </a:t>
            </a:r>
            <a:r>
              <a:rPr lang="en-IN" dirty="0"/>
              <a:t>the database name, user name, </a:t>
            </a:r>
            <a:r>
              <a:rPr lang="en-IN" dirty="0" smtClean="0"/>
              <a:t>and password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you have created a DBMS, a series of files will be created in your user space as will be </a:t>
            </a:r>
            <a:r>
              <a:rPr lang="en-IN" dirty="0" smtClean="0"/>
              <a:t>described below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1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686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9154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4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686800" cy="521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Servlet code to access data 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8322" y="915537"/>
            <a:ext cx="8534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 String </a:t>
            </a:r>
            <a:r>
              <a:rPr lang="en-IN" sz="2000" dirty="0" err="1"/>
              <a:t>connectionURL</a:t>
            </a:r>
            <a:r>
              <a:rPr lang="en-IN" sz="2000" dirty="0"/>
              <a:t> = "</a:t>
            </a:r>
            <a:r>
              <a:rPr lang="en-IN" sz="2000" dirty="0" err="1"/>
              <a:t>jdbc:derby</a:t>
            </a:r>
            <a:r>
              <a:rPr lang="en-IN" sz="2000" dirty="0"/>
              <a:t>://localhost:1527/</a:t>
            </a:r>
            <a:r>
              <a:rPr lang="en-IN" sz="2000" dirty="0" err="1"/>
              <a:t>arun</a:t>
            </a:r>
            <a:r>
              <a:rPr lang="en-IN" sz="2000" dirty="0"/>
              <a:t>";</a:t>
            </a:r>
          </a:p>
          <a:p>
            <a:pPr marL="0" indent="0">
              <a:buNone/>
            </a:pPr>
            <a:r>
              <a:rPr lang="en-IN" sz="2000" dirty="0" smtClean="0"/>
              <a:t>try </a:t>
            </a: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    Connection conn = </a:t>
            </a:r>
            <a:r>
              <a:rPr lang="en-IN" sz="2000" dirty="0" err="1"/>
              <a:t>DriverManager.getConnection</a:t>
            </a:r>
            <a:r>
              <a:rPr lang="en-IN" sz="2000" dirty="0"/>
              <a:t>(</a:t>
            </a:r>
            <a:r>
              <a:rPr lang="en-IN" sz="2000" dirty="0" err="1"/>
              <a:t>connectionURL</a:t>
            </a:r>
            <a:r>
              <a:rPr lang="en-IN" sz="2000" dirty="0"/>
              <a:t>, "</a:t>
            </a:r>
            <a:r>
              <a:rPr lang="en-IN" sz="2000" dirty="0" err="1"/>
              <a:t>vit</a:t>
            </a:r>
            <a:r>
              <a:rPr lang="en-IN" sz="2000" dirty="0"/>
              <a:t>", "</a:t>
            </a:r>
            <a:r>
              <a:rPr lang="en-IN" sz="2000" dirty="0" err="1"/>
              <a:t>vit</a:t>
            </a:r>
            <a:r>
              <a:rPr lang="en-IN" sz="2000" dirty="0"/>
              <a:t>");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out.println</a:t>
            </a:r>
            <a:r>
              <a:rPr lang="en-IN" sz="2000" dirty="0"/>
              <a:t>("Connect successfully ! ");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smtClean="0"/>
              <a:t>String </a:t>
            </a:r>
            <a:r>
              <a:rPr lang="en-IN" sz="2000" dirty="0"/>
              <a:t>sql = "SELECT * FROM TEST";</a:t>
            </a:r>
          </a:p>
          <a:p>
            <a:pPr marL="0" indent="0">
              <a:buNone/>
            </a:pPr>
            <a:r>
              <a:rPr lang="en-IN" sz="2000" dirty="0" smtClean="0"/>
              <a:t>    Statement </a:t>
            </a:r>
            <a:r>
              <a:rPr lang="en-IN" sz="2000" dirty="0" err="1"/>
              <a:t>st</a:t>
            </a:r>
            <a:r>
              <a:rPr lang="en-IN" sz="2000" dirty="0"/>
              <a:t> = </a:t>
            </a:r>
            <a:r>
              <a:rPr lang="en-IN" sz="2000" dirty="0" err="1"/>
              <a:t>conn.createStatement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ResultSet</a:t>
            </a:r>
            <a:r>
              <a:rPr lang="en-IN" sz="2000" dirty="0" smtClean="0"/>
              <a:t> </a:t>
            </a:r>
            <a:r>
              <a:rPr lang="en-IN" sz="2000" dirty="0" err="1" smtClean="0"/>
              <a:t>rs</a:t>
            </a:r>
            <a:r>
              <a:rPr lang="en-IN" sz="2000" dirty="0" smtClean="0"/>
              <a:t>=null; 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</a:t>
            </a:r>
            <a:r>
              <a:rPr lang="en-IN" sz="2000" dirty="0" err="1" smtClean="0"/>
              <a:t>rs</a:t>
            </a:r>
            <a:r>
              <a:rPr lang="en-IN" sz="2000" dirty="0" smtClean="0"/>
              <a:t>=</a:t>
            </a:r>
            <a:r>
              <a:rPr lang="en-IN" sz="2000" dirty="0" err="1" smtClean="0"/>
              <a:t>st.executeQuery</a:t>
            </a:r>
            <a:r>
              <a:rPr lang="en-IN" sz="2000" dirty="0" smtClean="0"/>
              <a:t>(sql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 smtClean="0"/>
              <a:t>	    while(</a:t>
            </a:r>
            <a:r>
              <a:rPr lang="en-IN" sz="2000" dirty="0" err="1" smtClean="0"/>
              <a:t>rs.next</a:t>
            </a:r>
            <a:r>
              <a:rPr lang="en-IN" sz="2000" dirty="0"/>
              <a:t>()){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smtClean="0"/>
              <a:t>		</a:t>
            </a:r>
            <a:r>
              <a:rPr lang="en-IN" sz="2000" dirty="0" err="1" smtClean="0"/>
              <a:t>out.println</a:t>
            </a:r>
            <a:r>
              <a:rPr lang="en-IN" sz="2000" dirty="0" smtClean="0"/>
              <a:t>(</a:t>
            </a:r>
            <a:r>
              <a:rPr lang="en-IN" sz="2000" dirty="0" err="1" smtClean="0"/>
              <a:t>rs.getInt</a:t>
            </a:r>
            <a:r>
              <a:rPr lang="en-IN" sz="2000" dirty="0"/>
              <a:t>("id")+"\t"+</a:t>
            </a:r>
            <a:r>
              <a:rPr lang="en-IN" sz="2000" dirty="0" err="1"/>
              <a:t>rs.getString</a:t>
            </a:r>
            <a:r>
              <a:rPr lang="en-IN" sz="2000" dirty="0"/>
              <a:t>("name"));</a:t>
            </a:r>
          </a:p>
          <a:p>
            <a:pPr marL="0" indent="0">
              <a:buNone/>
            </a:pPr>
            <a:r>
              <a:rPr lang="en-IN" sz="2000" dirty="0" smtClean="0"/>
              <a:t>	     }</a:t>
            </a:r>
          </a:p>
          <a:p>
            <a:pPr marL="0" indent="0">
              <a:buNone/>
            </a:pPr>
            <a:r>
              <a:rPr lang="en-IN" sz="2000" dirty="0" err="1" smtClean="0"/>
              <a:t>rs.close</a:t>
            </a:r>
            <a:r>
              <a:rPr lang="en-IN" sz="2000" dirty="0"/>
              <a:t>(); </a:t>
            </a:r>
            <a:r>
              <a:rPr lang="en-IN" sz="2000" dirty="0" err="1"/>
              <a:t>st.close</a:t>
            </a:r>
            <a:r>
              <a:rPr lang="en-IN" sz="2000" dirty="0"/>
              <a:t>();  </a:t>
            </a:r>
            <a:r>
              <a:rPr lang="en-IN" sz="2000" dirty="0" err="1"/>
              <a:t>conn.close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 smtClean="0"/>
              <a:t>} </a:t>
            </a:r>
            <a:r>
              <a:rPr lang="en-IN" sz="2000" dirty="0"/>
              <a:t>catch (</a:t>
            </a:r>
            <a:r>
              <a:rPr lang="en-IN" sz="2000" dirty="0" err="1"/>
              <a:t>SQLException</a:t>
            </a:r>
            <a:r>
              <a:rPr lang="en-IN" sz="2000" dirty="0"/>
              <a:t> ex) {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out.println</a:t>
            </a:r>
            <a:r>
              <a:rPr lang="en-IN" sz="2000" dirty="0"/>
              <a:t>("Connect failed ! ");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90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1511</TotalTime>
  <Words>124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Franklin Gothic Book</vt:lpstr>
      <vt:lpstr>Perpetua</vt:lpstr>
      <vt:lpstr>Wingdings 2</vt:lpstr>
      <vt:lpstr>Equity</vt:lpstr>
      <vt:lpstr>Servlets DATABASE</vt:lpstr>
      <vt:lpstr>Create Database in netbeans</vt:lpstr>
      <vt:lpstr>PowerPoint Presentation</vt:lpstr>
      <vt:lpstr>PowerPoint Presentation</vt:lpstr>
      <vt:lpstr>Create Database</vt:lpstr>
      <vt:lpstr>Servlet code to access data 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deepalakshmi s</cp:lastModifiedBy>
  <cp:revision>161</cp:revision>
  <dcterms:created xsi:type="dcterms:W3CDTF">2006-08-16T00:00:00Z</dcterms:created>
  <dcterms:modified xsi:type="dcterms:W3CDTF">2017-10-29T07:26:18Z</dcterms:modified>
</cp:coreProperties>
</file>