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71" r:id="rId9"/>
    <p:sldId id="262" r:id="rId10"/>
    <p:sldId id="267" r:id="rId11"/>
    <p:sldId id="272" r:id="rId12"/>
    <p:sldId id="273" r:id="rId13"/>
    <p:sldId id="274" r:id="rId14"/>
    <p:sldId id="263" r:id="rId15"/>
    <p:sldId id="264" r:id="rId16"/>
    <p:sldId id="265" r:id="rId17"/>
    <p:sldId id="268" r:id="rId18"/>
    <p:sldId id="275" r:id="rId19"/>
    <p:sldId id="269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45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FB359-B0C7-4C2A-B5E6-DC0AAC7DC740}" type="datetimeFigureOut">
              <a:rPr lang="en-IN" smtClean="0"/>
              <a:t>20-09-2019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0C607-5E87-486F-838C-39442E9EF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630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ava-linkedhashmap" TargetMode="External"/><Relationship Id="rId2" Type="http://schemas.openxmlformats.org/officeDocument/2006/relationships/hyperlink" Target="https://www.javatpoint.com/java-hashma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avatpoint.com/java-treemap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Collections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94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TreeSet</a:t>
            </a:r>
            <a:r>
              <a:rPr lang="en-IN" dirty="0" smtClean="0"/>
              <a:t> with Iterator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import </a:t>
            </a:r>
            <a:r>
              <a:rPr lang="en-IN" dirty="0" err="1"/>
              <a:t>java.util</a:t>
            </a:r>
            <a:r>
              <a:rPr lang="en-IN" dirty="0"/>
              <a:t>.*;  </a:t>
            </a:r>
          </a:p>
          <a:p>
            <a:pPr marL="0" indent="0">
              <a:buNone/>
            </a:pPr>
            <a:r>
              <a:rPr lang="en-IN" dirty="0"/>
              <a:t>class TreeSet2{  </a:t>
            </a:r>
          </a:p>
          <a:p>
            <a:pPr marL="0" indent="0">
              <a:buNone/>
            </a:pPr>
            <a:r>
              <a:rPr lang="en-IN" dirty="0"/>
              <a:t> public static void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dirty="0" smtClean="0"/>
              <a:t>	</a:t>
            </a:r>
            <a:r>
              <a:rPr lang="en-IN" dirty="0" err="1" smtClean="0"/>
              <a:t>TreeSet</a:t>
            </a:r>
            <a:r>
              <a:rPr lang="en-IN" dirty="0" smtClean="0"/>
              <a:t>&lt;String</a:t>
            </a:r>
            <a:r>
              <a:rPr lang="en-IN" dirty="0"/>
              <a:t>&gt; set=new </a:t>
            </a:r>
            <a:r>
              <a:rPr lang="en-IN" dirty="0" err="1"/>
              <a:t>TreeSet</a:t>
            </a:r>
            <a:r>
              <a:rPr lang="en-IN" dirty="0"/>
              <a:t>&lt;String&gt;();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dirty="0" smtClean="0"/>
              <a:t>	</a:t>
            </a:r>
            <a:r>
              <a:rPr lang="en-IN" dirty="0"/>
              <a:t>  </a:t>
            </a:r>
            <a:r>
              <a:rPr lang="en-IN" dirty="0" err="1" smtClean="0"/>
              <a:t>set.add</a:t>
            </a:r>
            <a:r>
              <a:rPr lang="en-IN" dirty="0" smtClean="0"/>
              <a:t>(“A");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    </a:t>
            </a:r>
            <a:r>
              <a:rPr lang="en-IN" dirty="0" smtClean="0"/>
              <a:t>	</a:t>
            </a:r>
            <a:r>
              <a:rPr lang="en-IN" dirty="0"/>
              <a:t>  </a:t>
            </a:r>
            <a:r>
              <a:rPr lang="en-IN" dirty="0" err="1" smtClean="0"/>
              <a:t>set.add</a:t>
            </a:r>
            <a:r>
              <a:rPr lang="en-IN" dirty="0" smtClean="0"/>
              <a:t>(“C");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     </a:t>
            </a:r>
            <a:r>
              <a:rPr lang="en-IN" dirty="0" smtClean="0"/>
              <a:t>	</a:t>
            </a:r>
            <a:r>
              <a:rPr lang="en-IN" dirty="0"/>
              <a:t>  </a:t>
            </a:r>
            <a:r>
              <a:rPr lang="en-IN" dirty="0" err="1"/>
              <a:t>set.add</a:t>
            </a:r>
            <a:r>
              <a:rPr lang="en-IN" dirty="0" smtClean="0"/>
              <a:t>(“B");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    </a:t>
            </a:r>
            <a:r>
              <a:rPr lang="en-IN" dirty="0" smtClean="0"/>
              <a:t>	</a:t>
            </a:r>
            <a:r>
              <a:rPr lang="en-IN" dirty="0"/>
              <a:t>   </a:t>
            </a:r>
            <a:r>
              <a:rPr lang="en-IN" dirty="0" err="1"/>
              <a:t>System.out.println</a:t>
            </a:r>
            <a:r>
              <a:rPr lang="en-IN" dirty="0"/>
              <a:t>("Traversing element through Iterator in descending order");  </a:t>
            </a:r>
          </a:p>
          <a:p>
            <a:pPr marL="0" indent="0">
              <a:buNone/>
            </a:pPr>
            <a:r>
              <a:rPr lang="en-IN" dirty="0"/>
              <a:t>        </a:t>
            </a:r>
            <a:r>
              <a:rPr lang="en-IN" dirty="0" smtClean="0"/>
              <a:t>	</a:t>
            </a:r>
            <a:r>
              <a:rPr lang="en-IN" dirty="0"/>
              <a:t> Iterator </a:t>
            </a:r>
            <a:r>
              <a:rPr lang="en-IN" dirty="0" err="1"/>
              <a:t>i</a:t>
            </a:r>
            <a:r>
              <a:rPr lang="en-IN" dirty="0"/>
              <a:t>=</a:t>
            </a:r>
            <a:r>
              <a:rPr lang="en-IN" dirty="0" err="1"/>
              <a:t>set.descendingIterator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/>
              <a:t>      </a:t>
            </a:r>
            <a:r>
              <a:rPr lang="en-IN" dirty="0" smtClean="0"/>
              <a:t>	</a:t>
            </a:r>
            <a:r>
              <a:rPr lang="en-IN" dirty="0"/>
              <a:t>   while(</a:t>
            </a:r>
            <a:r>
              <a:rPr lang="en-IN" dirty="0" err="1"/>
              <a:t>i.hasNext</a:t>
            </a:r>
            <a:r>
              <a:rPr lang="en-IN" dirty="0"/>
              <a:t>())  </a:t>
            </a:r>
          </a:p>
          <a:p>
            <a:pPr marL="0" indent="0">
              <a:buNone/>
            </a:pPr>
            <a:r>
              <a:rPr lang="en-IN" dirty="0"/>
              <a:t>      </a:t>
            </a:r>
            <a:r>
              <a:rPr lang="en-IN" dirty="0" smtClean="0"/>
              <a:t>	</a:t>
            </a:r>
            <a:r>
              <a:rPr lang="en-IN" dirty="0"/>
              <a:t>   {  </a:t>
            </a:r>
          </a:p>
          <a:p>
            <a:pPr marL="0" indent="0">
              <a:buNone/>
            </a:pPr>
            <a:r>
              <a:rPr lang="en-IN" dirty="0"/>
              <a:t>           </a:t>
            </a:r>
            <a:r>
              <a:rPr lang="en-IN" dirty="0" smtClean="0"/>
              <a:t>		</a:t>
            </a:r>
            <a:r>
              <a:rPr lang="en-IN" dirty="0"/>
              <a:t>  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i.next</a:t>
            </a:r>
            <a:r>
              <a:rPr lang="en-IN" dirty="0"/>
              <a:t>());  </a:t>
            </a:r>
          </a:p>
          <a:p>
            <a:pPr marL="0" indent="0">
              <a:buNone/>
            </a:pPr>
            <a:r>
              <a:rPr lang="en-IN" dirty="0"/>
              <a:t>       </a:t>
            </a:r>
            <a:r>
              <a:rPr lang="en-IN" dirty="0" smtClean="0"/>
              <a:t>	</a:t>
            </a:r>
            <a:r>
              <a:rPr lang="en-IN" dirty="0"/>
              <a:t>  }  </a:t>
            </a:r>
          </a:p>
          <a:p>
            <a:pPr marL="0" indent="0">
              <a:buNone/>
            </a:pPr>
            <a:r>
              <a:rPr lang="en-IN" dirty="0"/>
              <a:t>           </a:t>
            </a:r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dirty="0" smtClean="0"/>
              <a:t>	}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1263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Treeset</a:t>
            </a:r>
            <a:r>
              <a:rPr lang="en-IN" dirty="0" smtClean="0"/>
              <a:t> for user defined objects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elements in </a:t>
            </a:r>
            <a:r>
              <a:rPr lang="en-US" dirty="0" err="1"/>
              <a:t>TreeSet</a:t>
            </a:r>
            <a:r>
              <a:rPr lang="en-US" dirty="0"/>
              <a:t> must be of a Comparable type. </a:t>
            </a:r>
            <a:endParaRPr lang="en-US" dirty="0" smtClean="0"/>
          </a:p>
          <a:p>
            <a:r>
              <a:rPr lang="en-US" dirty="0" smtClean="0"/>
              <a:t>String </a:t>
            </a:r>
            <a:r>
              <a:rPr lang="en-US" dirty="0"/>
              <a:t>and Wrapper classes are Comparable by default.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add user-defined objects in </a:t>
            </a:r>
            <a:r>
              <a:rPr lang="en-US" dirty="0" err="1"/>
              <a:t>TreeSet</a:t>
            </a:r>
            <a:r>
              <a:rPr lang="en-US" dirty="0"/>
              <a:t>, you need to implement the Comparable interface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Refer TreesetComparable.pdf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5825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Hashset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508919"/>
            <a:ext cx="5648877" cy="4572000"/>
          </a:xfrm>
        </p:spPr>
        <p:txBody>
          <a:bodyPr/>
          <a:lstStyle/>
          <a:p>
            <a:pPr algn="just"/>
            <a:r>
              <a:rPr lang="en-US" dirty="0" err="1"/>
              <a:t>HashSet</a:t>
            </a:r>
            <a:r>
              <a:rPr lang="en-US" dirty="0"/>
              <a:t> extends </a:t>
            </a:r>
            <a:r>
              <a:rPr lang="en-US" dirty="0" err="1"/>
              <a:t>AbstractSet</a:t>
            </a:r>
            <a:r>
              <a:rPr lang="en-US" dirty="0"/>
              <a:t> and implements the Set interface. It creates a collection that uses a hash table for storage.</a:t>
            </a:r>
          </a:p>
          <a:p>
            <a:pPr algn="just"/>
            <a:r>
              <a:rPr lang="en-US" dirty="0"/>
              <a:t>A hash table stores information by using a mechanism called </a:t>
            </a:r>
            <a:r>
              <a:rPr lang="en-US" b="1" dirty="0"/>
              <a:t>hashing</a:t>
            </a:r>
            <a:r>
              <a:rPr lang="en-US" dirty="0"/>
              <a:t>. In hashing, the informational content of a key is used to determine a unique value, called its hash code.</a:t>
            </a:r>
          </a:p>
          <a:p>
            <a:endParaRPr lang="en-IN" dirty="0"/>
          </a:p>
        </p:txBody>
      </p:sp>
      <p:pic>
        <p:nvPicPr>
          <p:cNvPr id="1026" name="Picture 2" descr="Java HashSet class hierarch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877" y="1066800"/>
            <a:ext cx="2699993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662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02804"/>
            <a:ext cx="77724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/>
              <a:t>public class </a:t>
            </a:r>
            <a:r>
              <a:rPr lang="en-IN" sz="1800" dirty="0" err="1"/>
              <a:t>HashSetPgm</a:t>
            </a:r>
            <a:r>
              <a:rPr lang="en-IN" sz="1800" dirty="0"/>
              <a:t> {</a:t>
            </a:r>
          </a:p>
          <a:p>
            <a:pPr marL="0" indent="0">
              <a:buNone/>
            </a:pPr>
            <a:r>
              <a:rPr lang="en-IN" sz="1800" dirty="0"/>
              <a:t>    public static void main(String </a:t>
            </a:r>
            <a:r>
              <a:rPr lang="en-IN" sz="1800" dirty="0" err="1"/>
              <a:t>args</a:t>
            </a:r>
            <a:r>
              <a:rPr lang="en-IN" sz="1800" dirty="0"/>
              <a:t>[]){  </a:t>
            </a:r>
          </a:p>
          <a:p>
            <a:pPr marL="0" indent="0">
              <a:buNone/>
            </a:pPr>
            <a:r>
              <a:rPr lang="en-IN" sz="1800" dirty="0"/>
              <a:t>  </a:t>
            </a:r>
            <a:r>
              <a:rPr lang="en-IN" sz="1800" dirty="0" smtClean="0"/>
              <a:t>    </a:t>
            </a:r>
            <a:r>
              <a:rPr lang="en-IN" sz="1800" dirty="0" err="1"/>
              <a:t>HashSet</a:t>
            </a:r>
            <a:r>
              <a:rPr lang="en-IN" sz="1800" dirty="0"/>
              <a:t>&lt;String&gt; </a:t>
            </a:r>
            <a:r>
              <a:rPr lang="en-IN" sz="1800" dirty="0" err="1"/>
              <a:t>hs</a:t>
            </a:r>
            <a:r>
              <a:rPr lang="en-IN" sz="1800" dirty="0"/>
              <a:t>=new </a:t>
            </a:r>
            <a:r>
              <a:rPr lang="en-IN" sz="1800" dirty="0" err="1"/>
              <a:t>HashSet</a:t>
            </a:r>
            <a:r>
              <a:rPr lang="en-IN" sz="1800" dirty="0"/>
              <a:t>();  </a:t>
            </a:r>
          </a:p>
          <a:p>
            <a:pPr marL="0" indent="0">
              <a:buNone/>
            </a:pPr>
            <a:r>
              <a:rPr lang="en-IN" sz="1800" dirty="0"/>
              <a:t> </a:t>
            </a:r>
            <a:r>
              <a:rPr lang="en-IN" sz="1800" dirty="0" smtClean="0"/>
              <a:t>         </a:t>
            </a:r>
            <a:r>
              <a:rPr lang="en-IN" sz="1800" dirty="0" err="1" smtClean="0"/>
              <a:t>hs.add</a:t>
            </a:r>
            <a:r>
              <a:rPr lang="en-IN" sz="1800" dirty="0"/>
              <a:t>("S");</a:t>
            </a:r>
          </a:p>
          <a:p>
            <a:pPr marL="0" indent="0">
              <a:buNone/>
            </a:pPr>
            <a:r>
              <a:rPr lang="en-IN" sz="1800" dirty="0"/>
              <a:t>          </a:t>
            </a:r>
            <a:r>
              <a:rPr lang="en-IN" sz="1800" dirty="0" err="1"/>
              <a:t>hs.add</a:t>
            </a:r>
            <a:r>
              <a:rPr lang="en-IN" sz="1800" dirty="0"/>
              <a:t>("A");</a:t>
            </a:r>
          </a:p>
          <a:p>
            <a:pPr marL="0" indent="0">
              <a:buNone/>
            </a:pPr>
            <a:r>
              <a:rPr lang="en-IN" sz="1800" dirty="0"/>
              <a:t>          </a:t>
            </a:r>
            <a:r>
              <a:rPr lang="en-IN" sz="1800" dirty="0" err="1"/>
              <a:t>hs.add</a:t>
            </a:r>
            <a:r>
              <a:rPr lang="en-IN" sz="1800" dirty="0"/>
              <a:t>("N");</a:t>
            </a:r>
          </a:p>
          <a:p>
            <a:pPr marL="0" indent="0">
              <a:buNone/>
            </a:pPr>
            <a:r>
              <a:rPr lang="en-IN" sz="1800" dirty="0"/>
              <a:t>          </a:t>
            </a:r>
            <a:r>
              <a:rPr lang="en-IN" sz="1800" dirty="0" err="1"/>
              <a:t>hs.add</a:t>
            </a:r>
            <a:r>
              <a:rPr lang="en-IN" sz="1800" dirty="0"/>
              <a:t>("J");</a:t>
            </a:r>
          </a:p>
          <a:p>
            <a:pPr marL="0" indent="0">
              <a:buNone/>
            </a:pPr>
            <a:r>
              <a:rPr lang="en-IN" sz="1800" dirty="0"/>
              <a:t>          </a:t>
            </a:r>
            <a:r>
              <a:rPr lang="en-IN" sz="1800" dirty="0" err="1"/>
              <a:t>hs.add</a:t>
            </a:r>
            <a:r>
              <a:rPr lang="en-IN" sz="1800" dirty="0"/>
              <a:t>("A");</a:t>
            </a:r>
          </a:p>
          <a:p>
            <a:pPr marL="0" indent="0">
              <a:buNone/>
            </a:pPr>
            <a:r>
              <a:rPr lang="en-IN" sz="1800" dirty="0"/>
              <a:t>          </a:t>
            </a:r>
            <a:r>
              <a:rPr lang="en-IN" sz="1800" dirty="0" err="1"/>
              <a:t>hs.add</a:t>
            </a:r>
            <a:r>
              <a:rPr lang="en-IN" sz="1800" dirty="0"/>
              <a:t>("N");           </a:t>
            </a:r>
            <a:endParaRPr lang="en-IN" sz="1800" dirty="0" smtClean="0"/>
          </a:p>
          <a:p>
            <a:pPr marL="0" indent="0">
              <a:buNone/>
            </a:pPr>
            <a:r>
              <a:rPr lang="en-IN" sz="1800" dirty="0"/>
              <a:t> </a:t>
            </a:r>
            <a:r>
              <a:rPr lang="en-IN" sz="1800" dirty="0" smtClean="0"/>
              <a:t>         Iterator&lt;String</a:t>
            </a:r>
            <a:r>
              <a:rPr lang="en-IN" sz="1800" dirty="0"/>
              <a:t>&gt; </a:t>
            </a:r>
            <a:r>
              <a:rPr lang="en-IN" sz="1800" dirty="0" err="1"/>
              <a:t>i</a:t>
            </a:r>
            <a:r>
              <a:rPr lang="en-IN" sz="1800" dirty="0"/>
              <a:t>=</a:t>
            </a:r>
            <a:r>
              <a:rPr lang="en-IN" sz="1800" dirty="0" err="1"/>
              <a:t>hs.iterator</a:t>
            </a:r>
            <a:r>
              <a:rPr lang="en-IN" sz="1800" dirty="0"/>
              <a:t>();  </a:t>
            </a:r>
          </a:p>
          <a:p>
            <a:pPr marL="0" indent="0">
              <a:buNone/>
            </a:pPr>
            <a:r>
              <a:rPr lang="en-IN" sz="1800" dirty="0"/>
              <a:t>           while(</a:t>
            </a:r>
            <a:r>
              <a:rPr lang="en-IN" sz="1800" dirty="0" err="1"/>
              <a:t>i.hasNext</a:t>
            </a:r>
            <a:r>
              <a:rPr lang="en-IN" sz="1800" dirty="0"/>
              <a:t>())  </a:t>
            </a:r>
          </a:p>
          <a:p>
            <a:pPr marL="0" indent="0">
              <a:buNone/>
            </a:pPr>
            <a:r>
              <a:rPr lang="en-IN" sz="1800" dirty="0"/>
              <a:t>           {  </a:t>
            </a:r>
          </a:p>
          <a:p>
            <a:pPr marL="0" indent="0">
              <a:buNone/>
            </a:pPr>
            <a:r>
              <a:rPr lang="en-IN" sz="1800" dirty="0"/>
              <a:t>           </a:t>
            </a:r>
            <a:r>
              <a:rPr lang="en-IN" sz="1800" dirty="0" err="1"/>
              <a:t>System.out.println</a:t>
            </a:r>
            <a:r>
              <a:rPr lang="en-IN" sz="1800" dirty="0"/>
              <a:t>(</a:t>
            </a:r>
            <a:r>
              <a:rPr lang="en-IN" sz="1800" dirty="0" err="1"/>
              <a:t>i.next</a:t>
            </a:r>
            <a:r>
              <a:rPr lang="en-IN" sz="1800" dirty="0"/>
              <a:t>());  </a:t>
            </a:r>
          </a:p>
          <a:p>
            <a:pPr marL="0" indent="0">
              <a:buNone/>
            </a:pPr>
            <a:r>
              <a:rPr lang="en-IN" sz="1800" dirty="0"/>
              <a:t>           }  </a:t>
            </a:r>
          </a:p>
          <a:p>
            <a:pPr marL="0" indent="0">
              <a:buNone/>
            </a:pPr>
            <a:r>
              <a:rPr lang="en-IN" sz="1800" dirty="0"/>
              <a:t> }  </a:t>
            </a:r>
            <a:r>
              <a:rPr lang="en-IN" sz="1800" dirty="0" smtClean="0"/>
              <a:t>    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467600" y="4495800"/>
            <a:ext cx="1524000" cy="1958009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800" dirty="0"/>
              <a:t>A</a:t>
            </a:r>
          </a:p>
          <a:p>
            <a:pPr marL="0" indent="0">
              <a:buNone/>
            </a:pPr>
            <a:r>
              <a:rPr lang="en-IN" sz="1800" dirty="0"/>
              <a:t>S</a:t>
            </a:r>
          </a:p>
          <a:p>
            <a:pPr marL="0" indent="0">
              <a:buNone/>
            </a:pPr>
            <a:r>
              <a:rPr lang="en-IN" sz="1800" dirty="0"/>
              <a:t>J</a:t>
            </a:r>
          </a:p>
          <a:p>
            <a:pPr marL="0" indent="0">
              <a:buNone/>
            </a:pPr>
            <a:r>
              <a:rPr lang="en-IN" sz="18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149559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DeQue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Deque</a:t>
            </a:r>
            <a:r>
              <a:rPr lang="en-US" dirty="0"/>
              <a:t> Interface is a linear collection that supports element insertion and removal at both ends. </a:t>
            </a:r>
            <a:r>
              <a:rPr lang="en-US" dirty="0" err="1"/>
              <a:t>Deque</a:t>
            </a:r>
            <a:r>
              <a:rPr lang="en-US" dirty="0"/>
              <a:t> is an acronym for </a:t>
            </a:r>
            <a:r>
              <a:rPr lang="en-US" b="1" dirty="0"/>
              <a:t>"double ended queue</a:t>
            </a:r>
            <a:r>
              <a:rPr lang="en-US" b="1" dirty="0" smtClean="0"/>
              <a:t>".</a:t>
            </a:r>
          </a:p>
          <a:p>
            <a:r>
              <a:rPr lang="en-US" dirty="0"/>
              <a:t>Unlike Queue, we can add or remove elements from both sides.</a:t>
            </a:r>
          </a:p>
          <a:p>
            <a:r>
              <a:rPr lang="en-US" dirty="0"/>
              <a:t>Null elements are not allowed in the </a:t>
            </a:r>
            <a:r>
              <a:rPr lang="en-US" dirty="0" err="1"/>
              <a:t>ArrayDeque</a:t>
            </a:r>
            <a:r>
              <a:rPr lang="en-US" dirty="0"/>
              <a:t>.</a:t>
            </a:r>
          </a:p>
          <a:p>
            <a:r>
              <a:rPr lang="en-US" dirty="0" err="1" smtClean="0"/>
              <a:t>ArrayDeque</a:t>
            </a:r>
            <a:r>
              <a:rPr lang="en-US" dirty="0" smtClean="0"/>
              <a:t> </a:t>
            </a:r>
            <a:r>
              <a:rPr lang="en-US" dirty="0"/>
              <a:t>has no capacity restrictions.</a:t>
            </a:r>
          </a:p>
          <a:p>
            <a:r>
              <a:rPr lang="en-US" dirty="0" err="1"/>
              <a:t>ArrayDeque</a:t>
            </a:r>
            <a:r>
              <a:rPr lang="en-US" dirty="0"/>
              <a:t> is faster than </a:t>
            </a:r>
            <a:r>
              <a:rPr lang="en-US" dirty="0" err="1"/>
              <a:t>LinkedList</a:t>
            </a:r>
            <a:r>
              <a:rPr lang="en-US" dirty="0"/>
              <a:t> and Stack.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7949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sz="quarter" idx="1"/>
          </p:nvPr>
        </p:nvSpPr>
        <p:spPr bwMode="auto">
          <a:xfrm>
            <a:off x="228600" y="318701"/>
            <a:ext cx="785356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java.util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.*;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 Book {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id;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String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name,author,publisher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;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quantity;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public Book(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id, String name, String author, String publisher,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quantity)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	  this.id = id;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	  this.name = name;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	 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this.author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= author;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	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this.publisher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= publisher;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	 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this.quantity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= quantity;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}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}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467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457200"/>
            <a:ext cx="8915400" cy="586740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public class </a:t>
            </a:r>
            <a:r>
              <a:rPr lang="en-US" altLang="en-US" sz="1600" dirty="0" err="1">
                <a:latin typeface="Arial" panose="020B0604020202020204" pitchFamily="34" charset="0"/>
              </a:rPr>
              <a:t>ArrayDequeExample</a:t>
            </a:r>
            <a:r>
              <a:rPr lang="en-US" altLang="en-US" sz="1600" dirty="0">
                <a:latin typeface="Arial" panose="020B0604020202020204" pitchFamily="34" charset="0"/>
              </a:rPr>
              <a:t> {   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 smtClean="0">
                <a:latin typeface="Arial" panose="020B0604020202020204" pitchFamily="34" charset="0"/>
              </a:rPr>
              <a:t>	public</a:t>
            </a:r>
            <a:r>
              <a:rPr lang="en-US" altLang="en-US" sz="1600" dirty="0">
                <a:latin typeface="Arial" panose="020B0604020202020204" pitchFamily="34" charset="0"/>
              </a:rPr>
              <a:t> static void main(String[] </a:t>
            </a:r>
            <a:r>
              <a:rPr lang="en-US" altLang="en-US" sz="1600" dirty="0" err="1">
                <a:latin typeface="Arial" panose="020B0604020202020204" pitchFamily="34" charset="0"/>
              </a:rPr>
              <a:t>args</a:t>
            </a:r>
            <a:r>
              <a:rPr lang="en-US" altLang="en-US" sz="1600" dirty="0">
                <a:latin typeface="Arial" panose="020B0604020202020204" pitchFamily="34" charset="0"/>
              </a:rPr>
              <a:t>) {   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  </a:t>
            </a:r>
            <a:r>
              <a:rPr lang="en-US" altLang="en-US" sz="1600" dirty="0" smtClean="0">
                <a:latin typeface="Arial" panose="020B0604020202020204" pitchFamily="34" charset="0"/>
              </a:rPr>
              <a:t>		</a:t>
            </a:r>
            <a:r>
              <a:rPr lang="en-US" altLang="en-US" sz="1600" dirty="0">
                <a:latin typeface="Arial" panose="020B0604020202020204" pitchFamily="34" charset="0"/>
              </a:rPr>
              <a:t>  </a:t>
            </a:r>
            <a:r>
              <a:rPr lang="en-US" altLang="en-US" sz="1600" dirty="0" err="1">
                <a:latin typeface="Arial" panose="020B0604020202020204" pitchFamily="34" charset="0"/>
              </a:rPr>
              <a:t>Deque</a:t>
            </a:r>
            <a:r>
              <a:rPr lang="en-US" altLang="en-US" sz="1600" dirty="0">
                <a:latin typeface="Arial" panose="020B0604020202020204" pitchFamily="34" charset="0"/>
              </a:rPr>
              <a:t>&lt;Book&gt; set=new </a:t>
            </a:r>
            <a:r>
              <a:rPr lang="en-US" altLang="en-US" sz="1600" dirty="0" err="1">
                <a:latin typeface="Arial" panose="020B0604020202020204" pitchFamily="34" charset="0"/>
              </a:rPr>
              <a:t>ArrayDeque</a:t>
            </a:r>
            <a:r>
              <a:rPr lang="en-US" altLang="en-US" sz="1600" dirty="0">
                <a:latin typeface="Arial" panose="020B0604020202020204" pitchFamily="34" charset="0"/>
              </a:rPr>
              <a:t>&lt;Book&gt;();   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  </a:t>
            </a:r>
            <a:r>
              <a:rPr lang="en-US" altLang="en-US" sz="1600" dirty="0" smtClean="0">
                <a:latin typeface="Arial" panose="020B0604020202020204" pitchFamily="34" charset="0"/>
              </a:rPr>
              <a:t>		</a:t>
            </a:r>
            <a:r>
              <a:rPr lang="en-US" altLang="en-US" sz="1600" dirty="0">
                <a:latin typeface="Arial" panose="020B0604020202020204" pitchFamily="34" charset="0"/>
              </a:rPr>
              <a:t>   </a:t>
            </a:r>
            <a:r>
              <a:rPr lang="en-US" altLang="en-US" sz="1600" dirty="0" smtClean="0">
                <a:latin typeface="Arial" panose="020B0604020202020204" pitchFamily="34" charset="0"/>
              </a:rPr>
              <a:t>		</a:t>
            </a:r>
            <a:r>
              <a:rPr lang="en-US" altLang="en-US" sz="1600" dirty="0">
                <a:latin typeface="Arial" panose="020B0604020202020204" pitchFamily="34" charset="0"/>
              </a:rPr>
              <a:t>   Book b1=new Book(101,"Let us C","</a:t>
            </a:r>
            <a:r>
              <a:rPr lang="en-US" altLang="en-US" sz="1600" dirty="0" err="1">
                <a:latin typeface="Arial" panose="020B0604020202020204" pitchFamily="34" charset="0"/>
              </a:rPr>
              <a:t>Yashwant</a:t>
            </a:r>
            <a:r>
              <a:rPr lang="en-US" altLang="en-US" sz="1600" dirty="0">
                <a:latin typeface="Arial" panose="020B0604020202020204" pitchFamily="34" charset="0"/>
              </a:rPr>
              <a:t> Kanetkar","BPB",8);   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   </a:t>
            </a:r>
            <a:r>
              <a:rPr lang="en-US" altLang="en-US" sz="1600" dirty="0" smtClean="0">
                <a:latin typeface="Arial" panose="020B0604020202020204" pitchFamily="34" charset="0"/>
              </a:rPr>
              <a:t>		  </a:t>
            </a:r>
            <a:r>
              <a:rPr lang="en-US" altLang="en-US" sz="1600" dirty="0">
                <a:latin typeface="Arial" panose="020B0604020202020204" pitchFamily="34" charset="0"/>
              </a:rPr>
              <a:t> Book b2=new Book(102,"Data Communications ","</a:t>
            </a:r>
            <a:r>
              <a:rPr lang="en-US" altLang="en-US" sz="1600" dirty="0" err="1">
                <a:latin typeface="Arial" panose="020B0604020202020204" pitchFamily="34" charset="0"/>
              </a:rPr>
              <a:t>Forouzan</a:t>
            </a:r>
            <a:r>
              <a:rPr lang="en-US" altLang="en-US" sz="1600" dirty="0">
                <a:latin typeface="Arial" panose="020B0604020202020204" pitchFamily="34" charset="0"/>
              </a:rPr>
              <a:t>","Mc </a:t>
            </a:r>
            <a:r>
              <a:rPr lang="en-US" altLang="en-US" sz="1600" dirty="0" err="1">
                <a:latin typeface="Arial" panose="020B0604020202020204" pitchFamily="34" charset="0"/>
              </a:rPr>
              <a:t>Graw</a:t>
            </a:r>
            <a:r>
              <a:rPr lang="en-US" altLang="en-US" sz="1600" dirty="0">
                <a:latin typeface="Arial" panose="020B0604020202020204" pitchFamily="34" charset="0"/>
              </a:rPr>
              <a:t> Hill",4);   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   </a:t>
            </a:r>
            <a:r>
              <a:rPr lang="en-US" altLang="en-US" sz="1600" dirty="0" smtClean="0">
                <a:latin typeface="Arial" panose="020B0604020202020204" pitchFamily="34" charset="0"/>
              </a:rPr>
              <a:t>	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smtClean="0">
                <a:latin typeface="Arial" panose="020B0604020202020204" pitchFamily="34" charset="0"/>
              </a:rPr>
              <a:t> 	  </a:t>
            </a:r>
            <a:r>
              <a:rPr lang="en-US" altLang="en-US" sz="1600" dirty="0">
                <a:latin typeface="Arial" panose="020B0604020202020204" pitchFamily="34" charset="0"/>
              </a:rPr>
              <a:t> Book b3=new Book(103,"Operating System","Galvin","Wiley",6);   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      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    </a:t>
            </a:r>
            <a:r>
              <a:rPr lang="en-US" altLang="en-US" sz="1600" dirty="0" err="1">
                <a:latin typeface="Arial" panose="020B0604020202020204" pitchFamily="34" charset="0"/>
              </a:rPr>
              <a:t>set.add</a:t>
            </a:r>
            <a:r>
              <a:rPr lang="en-US" altLang="en-US" sz="1600" dirty="0">
                <a:latin typeface="Arial" panose="020B0604020202020204" pitchFamily="34" charset="0"/>
              </a:rPr>
              <a:t>(b1);   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    </a:t>
            </a:r>
            <a:r>
              <a:rPr lang="en-US" altLang="en-US" sz="1600" dirty="0" err="1">
                <a:latin typeface="Arial" panose="020B0604020202020204" pitchFamily="34" charset="0"/>
              </a:rPr>
              <a:t>set.add</a:t>
            </a:r>
            <a:r>
              <a:rPr lang="en-US" altLang="en-US" sz="1600" dirty="0">
                <a:latin typeface="Arial" panose="020B0604020202020204" pitchFamily="34" charset="0"/>
              </a:rPr>
              <a:t>(b2);   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    </a:t>
            </a:r>
            <a:r>
              <a:rPr lang="en-US" altLang="en-US" sz="1600" dirty="0" err="1">
                <a:latin typeface="Arial" panose="020B0604020202020204" pitchFamily="34" charset="0"/>
              </a:rPr>
              <a:t>set.add</a:t>
            </a:r>
            <a:r>
              <a:rPr lang="en-US" altLang="en-US" sz="1600" dirty="0">
                <a:latin typeface="Arial" panose="020B0604020202020204" pitchFamily="34" charset="0"/>
              </a:rPr>
              <a:t>(b3);   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     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    for(Book b:set){   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    </a:t>
            </a:r>
            <a:r>
              <a:rPr lang="en-US" altLang="en-US" sz="1600" dirty="0" err="1">
                <a:latin typeface="Arial" panose="020B0604020202020204" pitchFamily="34" charset="0"/>
              </a:rPr>
              <a:t>System.out.println</a:t>
            </a:r>
            <a:r>
              <a:rPr lang="en-US" altLang="en-US" sz="1600" dirty="0">
                <a:latin typeface="Arial" panose="020B0604020202020204" pitchFamily="34" charset="0"/>
              </a:rPr>
              <a:t>(b.id+" "+b.name+" "+</a:t>
            </a:r>
            <a:r>
              <a:rPr lang="en-US" altLang="en-US" sz="1600" dirty="0" err="1">
                <a:latin typeface="Arial" panose="020B0604020202020204" pitchFamily="34" charset="0"/>
              </a:rPr>
              <a:t>b.author</a:t>
            </a:r>
            <a:r>
              <a:rPr lang="en-US" altLang="en-US" sz="1600" dirty="0">
                <a:latin typeface="Arial" panose="020B0604020202020204" pitchFamily="34" charset="0"/>
              </a:rPr>
              <a:t>+" "+</a:t>
            </a:r>
            <a:r>
              <a:rPr lang="en-US" altLang="en-US" sz="1600" dirty="0" err="1">
                <a:latin typeface="Arial" panose="020B0604020202020204" pitchFamily="34" charset="0"/>
              </a:rPr>
              <a:t>b.publisher</a:t>
            </a:r>
            <a:r>
              <a:rPr lang="en-US" altLang="en-US" sz="1600" dirty="0">
                <a:latin typeface="Arial" panose="020B0604020202020204" pitchFamily="34" charset="0"/>
              </a:rPr>
              <a:t>+" "+</a:t>
            </a:r>
            <a:r>
              <a:rPr lang="en-US" altLang="en-US" sz="1600" dirty="0" err="1">
                <a:latin typeface="Arial" panose="020B0604020202020204" pitchFamily="34" charset="0"/>
              </a:rPr>
              <a:t>b.quantity</a:t>
            </a:r>
            <a:r>
              <a:rPr lang="en-US" altLang="en-US" sz="1600" dirty="0">
                <a:latin typeface="Arial" panose="020B0604020202020204" pitchFamily="34" charset="0"/>
              </a:rPr>
              <a:t>);   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    }   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}   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}   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234006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94522" y="805070"/>
            <a:ext cx="7772400" cy="4572000"/>
          </a:xfrm>
        </p:spPr>
        <p:txBody>
          <a:bodyPr>
            <a:normAutofit/>
          </a:bodyPr>
          <a:lstStyle/>
          <a:p>
            <a:r>
              <a:rPr lang="en-US" sz="1800" dirty="0"/>
              <a:t>A map contains values on the basis of key, i.e. key and value pair. Each key and value pair is known as an entry. A Map contains unique keys.</a:t>
            </a:r>
          </a:p>
          <a:p>
            <a:r>
              <a:rPr lang="en-US" sz="1800" dirty="0"/>
              <a:t>A Map is useful if you have to search, update or delete elements on the basis of a key.</a:t>
            </a:r>
          </a:p>
          <a:p>
            <a:endParaRPr lang="en-IN" sz="18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981200"/>
            <a:ext cx="454951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645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04786248"/>
              </p:ext>
            </p:extLst>
          </p:nvPr>
        </p:nvGraphicFramePr>
        <p:xfrm>
          <a:off x="609600" y="1584960"/>
          <a:ext cx="8229600" cy="4282441"/>
        </p:xfrm>
        <a:graphic>
          <a:graphicData uri="http://schemas.openxmlformats.org/drawingml/2006/table">
            <a:tbl>
              <a:tblPr/>
              <a:tblGrid>
                <a:gridCol w="1981200"/>
                <a:gridCol w="6248400"/>
              </a:tblGrid>
              <a:tr h="1305125">
                <a:tc>
                  <a:txBody>
                    <a:bodyPr/>
                    <a:lstStyle/>
                    <a:p>
                      <a:pPr algn="l" fontAlgn="t"/>
                      <a:r>
                        <a:rPr lang="en-IN" u="none" strike="noStrike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2"/>
                        </a:rPr>
                        <a:t>HashMap</a:t>
                      </a:r>
                      <a:endParaRPr lang="en-IN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HashMap is the implementation of Map, but it doesn't maintain any order.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72191">
                <a:tc>
                  <a:txBody>
                    <a:bodyPr/>
                    <a:lstStyle/>
                    <a:p>
                      <a:pPr algn="l" fontAlgn="t"/>
                      <a:r>
                        <a:rPr lang="en-IN" u="none" strike="noStrike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3"/>
                        </a:rPr>
                        <a:t>LinkedHashMap</a:t>
                      </a:r>
                      <a:endParaRPr lang="en-IN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LinkedHashMap is the implementation of Map. It inherits HashMap class. It maintains insertion order.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1305125">
                <a:tc>
                  <a:txBody>
                    <a:bodyPr/>
                    <a:lstStyle/>
                    <a:p>
                      <a:pPr algn="l" fontAlgn="t"/>
                      <a:r>
                        <a:rPr lang="en-IN" u="none" strike="noStrike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4"/>
                        </a:rPr>
                        <a:t>TreeMap</a:t>
                      </a:r>
                      <a:endParaRPr lang="en-IN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TreeMap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is the implementation of Map and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SortedMap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 It maintains ascending order.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6623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Map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import </a:t>
            </a:r>
            <a:r>
              <a:rPr lang="en-IN" dirty="0" err="1"/>
              <a:t>java.util</a:t>
            </a:r>
            <a:r>
              <a:rPr lang="en-IN" dirty="0"/>
              <a:t>.*;  </a:t>
            </a:r>
          </a:p>
          <a:p>
            <a:pPr marL="0" indent="0">
              <a:buNone/>
            </a:pPr>
            <a:r>
              <a:rPr lang="en-IN" dirty="0"/>
              <a:t>class MapExample2{  </a:t>
            </a:r>
          </a:p>
          <a:p>
            <a:pPr marL="0" indent="0">
              <a:buNone/>
            </a:pPr>
            <a:r>
              <a:rPr lang="en-IN" dirty="0"/>
              <a:t> public static void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dirty="0" smtClean="0"/>
              <a:t>	Map&lt;</a:t>
            </a:r>
            <a:r>
              <a:rPr lang="en-IN" dirty="0" err="1" smtClean="0"/>
              <a:t>Integer,String</a:t>
            </a:r>
            <a:r>
              <a:rPr lang="en-IN" dirty="0"/>
              <a:t>&gt; map=new </a:t>
            </a:r>
            <a:r>
              <a:rPr lang="en-IN" dirty="0" err="1"/>
              <a:t>HashMap</a:t>
            </a:r>
            <a:r>
              <a:rPr lang="en-IN" dirty="0"/>
              <a:t>&lt;</a:t>
            </a:r>
            <a:r>
              <a:rPr lang="en-IN" dirty="0" err="1"/>
              <a:t>Integer,String</a:t>
            </a:r>
            <a:r>
              <a:rPr lang="en-IN" dirty="0"/>
              <a:t>&gt;();  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map.put</a:t>
            </a:r>
            <a:r>
              <a:rPr lang="en-IN" dirty="0" smtClean="0"/>
              <a:t>(100</a:t>
            </a:r>
            <a:r>
              <a:rPr lang="en-IN" dirty="0"/>
              <a:t>,"</a:t>
            </a:r>
            <a:r>
              <a:rPr lang="en-IN" dirty="0" smtClean="0"/>
              <a:t>A");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dirty="0" smtClean="0"/>
              <a:t>	</a:t>
            </a:r>
            <a:r>
              <a:rPr lang="en-IN" dirty="0" err="1" smtClean="0"/>
              <a:t>map.put</a:t>
            </a:r>
            <a:r>
              <a:rPr lang="en-IN" dirty="0" smtClean="0"/>
              <a:t>(101</a:t>
            </a:r>
            <a:r>
              <a:rPr lang="en-IN" dirty="0"/>
              <a:t>,"</a:t>
            </a:r>
            <a:r>
              <a:rPr lang="en-IN" dirty="0" smtClean="0"/>
              <a:t>V");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dirty="0" smtClean="0"/>
              <a:t>	</a:t>
            </a:r>
            <a:r>
              <a:rPr lang="en-IN" dirty="0" err="1" smtClean="0"/>
              <a:t>map.put</a:t>
            </a:r>
            <a:r>
              <a:rPr lang="en-IN" dirty="0" smtClean="0"/>
              <a:t>(102</a:t>
            </a:r>
            <a:r>
              <a:rPr lang="en-IN" dirty="0"/>
              <a:t>,"</a:t>
            </a:r>
            <a:r>
              <a:rPr lang="en-IN" dirty="0" smtClean="0"/>
              <a:t>R");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dirty="0" smtClean="0"/>
              <a:t>	//</a:t>
            </a:r>
            <a:r>
              <a:rPr lang="en-IN" dirty="0"/>
              <a:t>Elements can traverse in any order  </a:t>
            </a:r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dirty="0" smtClean="0"/>
              <a:t>	</a:t>
            </a:r>
            <a:r>
              <a:rPr lang="en-IN" dirty="0"/>
              <a:t> for(</a:t>
            </a:r>
            <a:r>
              <a:rPr lang="en-IN" dirty="0" err="1"/>
              <a:t>Map.Entry</a:t>
            </a:r>
            <a:r>
              <a:rPr lang="en-IN" dirty="0"/>
              <a:t> m:map.entrySet()){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dirty="0" smtClean="0"/>
              <a:t>		</a:t>
            </a:r>
            <a:r>
              <a:rPr lang="en-IN" dirty="0"/>
              <a:t> 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m.getKey</a:t>
            </a:r>
            <a:r>
              <a:rPr lang="en-IN" dirty="0"/>
              <a:t>()+" "+</a:t>
            </a:r>
            <a:r>
              <a:rPr lang="en-IN" dirty="0" err="1"/>
              <a:t>m.getValue</a:t>
            </a:r>
            <a:r>
              <a:rPr lang="en-IN" dirty="0"/>
              <a:t>());  </a:t>
            </a:r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dirty="0" smtClean="0"/>
              <a:t>	</a:t>
            </a:r>
            <a:r>
              <a:rPr lang="en-IN" dirty="0"/>
              <a:t> }  </a:t>
            </a:r>
          </a:p>
          <a:p>
            <a:pPr marL="0" indent="0">
              <a:buNone/>
            </a:pPr>
            <a:r>
              <a:rPr lang="en-IN" dirty="0"/>
              <a:t> 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374835" y="5486400"/>
            <a:ext cx="70236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100 A</a:t>
            </a:r>
          </a:p>
          <a:p>
            <a:r>
              <a:rPr lang="pt-BR" dirty="0"/>
              <a:t>101 V</a:t>
            </a:r>
          </a:p>
          <a:p>
            <a:r>
              <a:rPr lang="pt-BR" dirty="0"/>
              <a:t>102 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4251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Collections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Implementation of fundamental </a:t>
            </a:r>
            <a:r>
              <a:rPr lang="en-IN" dirty="0"/>
              <a:t>collections (dynamic </a:t>
            </a:r>
            <a:r>
              <a:rPr lang="en-IN" dirty="0" smtClean="0"/>
              <a:t>arrays, </a:t>
            </a:r>
            <a:r>
              <a:rPr lang="en-US" dirty="0" smtClean="0"/>
              <a:t>linked </a:t>
            </a:r>
            <a:r>
              <a:rPr lang="en-US" dirty="0"/>
              <a:t>lists, trees, and hash tables) are highly efficient</a:t>
            </a:r>
            <a:r>
              <a:rPr lang="en-US" dirty="0" smtClean="0"/>
              <a:t>.</a:t>
            </a:r>
          </a:p>
          <a:p>
            <a:r>
              <a:rPr lang="en-IN" dirty="0"/>
              <a:t>Several standard </a:t>
            </a:r>
            <a:r>
              <a:rPr lang="en-IN" dirty="0" smtClean="0"/>
              <a:t>implementations </a:t>
            </a:r>
            <a:r>
              <a:rPr lang="en-US" dirty="0" smtClean="0"/>
              <a:t>(such </a:t>
            </a:r>
            <a:r>
              <a:rPr lang="en-US" dirty="0"/>
              <a:t>as </a:t>
            </a:r>
            <a:r>
              <a:rPr lang="en-US" b="1" dirty="0" err="1"/>
              <a:t>LinkedList</a:t>
            </a:r>
            <a:r>
              <a:rPr lang="en-US" dirty="0"/>
              <a:t>, </a:t>
            </a:r>
            <a:r>
              <a:rPr lang="en-US" b="1" dirty="0" err="1"/>
              <a:t>HashSet</a:t>
            </a:r>
            <a:r>
              <a:rPr lang="en-US" dirty="0"/>
              <a:t>, and </a:t>
            </a:r>
            <a:r>
              <a:rPr lang="en-US" b="1" dirty="0" err="1"/>
              <a:t>TreeSet</a:t>
            </a:r>
            <a:r>
              <a:rPr lang="en-US" dirty="0"/>
              <a:t>) of these interfaces are provided that you </a:t>
            </a:r>
            <a:r>
              <a:rPr lang="en-US" dirty="0" smtClean="0"/>
              <a:t>may </a:t>
            </a:r>
            <a:r>
              <a:rPr lang="en-IN" dirty="0" smtClean="0"/>
              <a:t>use </a:t>
            </a:r>
            <a:r>
              <a:rPr lang="en-IN" dirty="0"/>
              <a:t>as-is</a:t>
            </a:r>
            <a:r>
              <a:rPr lang="en-IN" dirty="0" smtClean="0"/>
              <a:t>.</a:t>
            </a:r>
          </a:p>
          <a:p>
            <a:r>
              <a:rPr lang="en-US" dirty="0"/>
              <a:t>You may also implement your own </a:t>
            </a:r>
            <a:r>
              <a:rPr lang="en-US" dirty="0" smtClean="0"/>
              <a:t>collection.</a:t>
            </a:r>
          </a:p>
          <a:p>
            <a:r>
              <a:rPr lang="en-IN" dirty="0"/>
              <a:t>Algorithms </a:t>
            </a:r>
            <a:r>
              <a:rPr lang="en-IN" dirty="0" smtClean="0"/>
              <a:t>operate </a:t>
            </a:r>
            <a:r>
              <a:rPr lang="en-US" dirty="0" smtClean="0"/>
              <a:t>on </a:t>
            </a:r>
            <a:r>
              <a:rPr lang="en-US" dirty="0"/>
              <a:t>collections and are defined as static methods within the </a:t>
            </a:r>
            <a:r>
              <a:rPr lang="en-US" b="1" dirty="0"/>
              <a:t>Collections </a:t>
            </a:r>
            <a:r>
              <a:rPr lang="en-US" dirty="0"/>
              <a:t>class</a:t>
            </a:r>
            <a:r>
              <a:rPr lang="en-US" dirty="0" smtClean="0"/>
              <a:t>.</a:t>
            </a:r>
          </a:p>
          <a:p>
            <a:r>
              <a:rPr lang="en-US" dirty="0"/>
              <a:t>An </a:t>
            </a:r>
            <a:r>
              <a:rPr lang="en-US" i="1" dirty="0"/>
              <a:t>iterator </a:t>
            </a:r>
            <a:r>
              <a:rPr lang="en-US" dirty="0"/>
              <a:t>offers a general-purpose, standardized way of accessing the elements within </a:t>
            </a:r>
            <a:r>
              <a:rPr lang="en-US" dirty="0" smtClean="0"/>
              <a:t>a </a:t>
            </a:r>
            <a:r>
              <a:rPr lang="en-IN" dirty="0" smtClean="0"/>
              <a:t>collection,</a:t>
            </a:r>
          </a:p>
        </p:txBody>
      </p:sp>
    </p:spTree>
    <p:extLst>
      <p:ext uri="{BB962C8B-B14F-4D97-AF65-F5344CB8AC3E}">
        <p14:creationId xmlns:p14="http://schemas.microsoft.com/office/powerpoint/2010/main" val="2536627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228600"/>
            <a:ext cx="8153400" cy="647700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N" sz="7200" dirty="0"/>
              <a:t>public class </a:t>
            </a:r>
            <a:r>
              <a:rPr lang="en-IN" sz="7200" dirty="0" err="1"/>
              <a:t>MyHashMapCopy</a:t>
            </a:r>
            <a:r>
              <a:rPr lang="en-IN" sz="7200" dirty="0"/>
              <a:t> </a:t>
            </a:r>
            <a:r>
              <a:rPr lang="en-IN" sz="7200" dirty="0" smtClean="0"/>
              <a:t>{ </a:t>
            </a:r>
            <a:endParaRPr lang="en-IN" sz="7200" dirty="0"/>
          </a:p>
          <a:p>
            <a:pPr marL="0" indent="0">
              <a:buNone/>
            </a:pPr>
            <a:r>
              <a:rPr lang="en-IN" sz="7200" dirty="0"/>
              <a:t>    public static void main(String a[]){</a:t>
            </a:r>
          </a:p>
          <a:p>
            <a:pPr marL="0" indent="0">
              <a:buNone/>
            </a:pPr>
            <a:r>
              <a:rPr lang="en-IN" sz="7200" dirty="0"/>
              <a:t>        </a:t>
            </a:r>
            <a:r>
              <a:rPr lang="en-IN" sz="7200" dirty="0" err="1"/>
              <a:t>HashMap</a:t>
            </a:r>
            <a:r>
              <a:rPr lang="en-IN" sz="7200" dirty="0"/>
              <a:t>&lt;String, String&gt; </a:t>
            </a:r>
            <a:r>
              <a:rPr lang="en-IN" sz="7200" dirty="0" err="1"/>
              <a:t>hm</a:t>
            </a:r>
            <a:r>
              <a:rPr lang="en-IN" sz="7200" dirty="0"/>
              <a:t> = new </a:t>
            </a:r>
            <a:r>
              <a:rPr lang="en-IN" sz="7200" dirty="0" err="1"/>
              <a:t>HashMap</a:t>
            </a:r>
            <a:r>
              <a:rPr lang="en-IN" sz="7200" dirty="0"/>
              <a:t>&lt;String, String&gt;();</a:t>
            </a:r>
          </a:p>
          <a:p>
            <a:pPr marL="0" indent="0">
              <a:buNone/>
            </a:pPr>
            <a:r>
              <a:rPr lang="en-IN" sz="7200" dirty="0"/>
              <a:t>        //add key-value pair to </a:t>
            </a:r>
            <a:r>
              <a:rPr lang="en-IN" sz="7200" dirty="0" err="1"/>
              <a:t>hashmap</a:t>
            </a:r>
            <a:endParaRPr lang="en-IN" sz="7200" dirty="0"/>
          </a:p>
          <a:p>
            <a:pPr marL="0" indent="0">
              <a:buNone/>
            </a:pPr>
            <a:r>
              <a:rPr lang="en-IN" sz="7200" dirty="0"/>
              <a:t>        </a:t>
            </a:r>
            <a:r>
              <a:rPr lang="en-IN" sz="7200" dirty="0" err="1"/>
              <a:t>hm.put</a:t>
            </a:r>
            <a:r>
              <a:rPr lang="en-IN" sz="7200" dirty="0"/>
              <a:t>("first", "FIRST INSERTED");</a:t>
            </a:r>
          </a:p>
          <a:p>
            <a:pPr marL="0" indent="0">
              <a:buNone/>
            </a:pPr>
            <a:r>
              <a:rPr lang="en-IN" sz="7200" dirty="0"/>
              <a:t>        </a:t>
            </a:r>
            <a:r>
              <a:rPr lang="en-IN" sz="7200" dirty="0" err="1"/>
              <a:t>hm.put</a:t>
            </a:r>
            <a:r>
              <a:rPr lang="en-IN" sz="7200" dirty="0"/>
              <a:t>("second", "SECOND INSERTED");</a:t>
            </a:r>
          </a:p>
          <a:p>
            <a:pPr marL="0" indent="0">
              <a:buNone/>
            </a:pPr>
            <a:r>
              <a:rPr lang="en-IN" sz="7200" dirty="0"/>
              <a:t>        </a:t>
            </a:r>
            <a:r>
              <a:rPr lang="en-IN" sz="7200" dirty="0" err="1"/>
              <a:t>hm.put</a:t>
            </a:r>
            <a:r>
              <a:rPr lang="en-IN" sz="7200" dirty="0"/>
              <a:t>("</a:t>
            </a:r>
            <a:r>
              <a:rPr lang="en-IN" sz="7200" dirty="0" err="1"/>
              <a:t>third","THIRD</a:t>
            </a:r>
            <a:r>
              <a:rPr lang="en-IN" sz="7200" dirty="0"/>
              <a:t> INSERTED");</a:t>
            </a:r>
          </a:p>
          <a:p>
            <a:pPr marL="0" indent="0">
              <a:buNone/>
            </a:pPr>
            <a:r>
              <a:rPr lang="en-IN" sz="7200" dirty="0"/>
              <a:t>        </a:t>
            </a:r>
            <a:r>
              <a:rPr lang="en-IN" sz="7200" dirty="0" err="1"/>
              <a:t>System.out.println</a:t>
            </a:r>
            <a:r>
              <a:rPr lang="en-IN" sz="7200" dirty="0"/>
              <a:t>(</a:t>
            </a:r>
            <a:r>
              <a:rPr lang="en-IN" sz="7200" dirty="0" err="1"/>
              <a:t>hm</a:t>
            </a:r>
            <a:r>
              <a:rPr lang="en-IN" sz="7200" dirty="0"/>
              <a:t>);</a:t>
            </a:r>
          </a:p>
          <a:p>
            <a:pPr marL="0" indent="0">
              <a:buNone/>
            </a:pPr>
            <a:r>
              <a:rPr lang="en-IN" sz="7200" dirty="0"/>
              <a:t>      </a:t>
            </a:r>
            <a:r>
              <a:rPr lang="en-IN" sz="7200" dirty="0" err="1" smtClean="0"/>
              <a:t>HashMap</a:t>
            </a:r>
            <a:r>
              <a:rPr lang="en-IN" sz="7200" dirty="0" smtClean="0"/>
              <a:t>&lt;String</a:t>
            </a:r>
            <a:r>
              <a:rPr lang="en-IN" sz="7200" dirty="0"/>
              <a:t>, String&gt; </a:t>
            </a:r>
            <a:r>
              <a:rPr lang="en-IN" sz="7200" dirty="0" err="1"/>
              <a:t>subMap</a:t>
            </a:r>
            <a:r>
              <a:rPr lang="en-IN" sz="7200" dirty="0"/>
              <a:t> = new </a:t>
            </a:r>
            <a:r>
              <a:rPr lang="en-IN" sz="7200" dirty="0" err="1"/>
              <a:t>HashMap</a:t>
            </a:r>
            <a:r>
              <a:rPr lang="en-IN" sz="7200" dirty="0"/>
              <a:t>&lt;String, String&gt;();</a:t>
            </a:r>
          </a:p>
          <a:p>
            <a:pPr marL="0" indent="0">
              <a:buNone/>
            </a:pPr>
            <a:r>
              <a:rPr lang="en-IN" sz="7200" dirty="0"/>
              <a:t>        </a:t>
            </a:r>
            <a:r>
              <a:rPr lang="en-IN" sz="7200" dirty="0" err="1"/>
              <a:t>subMap.put</a:t>
            </a:r>
            <a:r>
              <a:rPr lang="en-IN" sz="7200" dirty="0"/>
              <a:t>("s1", "S1 VALUE");</a:t>
            </a:r>
          </a:p>
          <a:p>
            <a:pPr marL="0" indent="0">
              <a:buNone/>
            </a:pPr>
            <a:r>
              <a:rPr lang="en-IN" sz="7200" dirty="0"/>
              <a:t>        </a:t>
            </a:r>
            <a:r>
              <a:rPr lang="en-IN" sz="7200" dirty="0" err="1"/>
              <a:t>subMap.put</a:t>
            </a:r>
            <a:r>
              <a:rPr lang="en-IN" sz="7200" dirty="0"/>
              <a:t>("s2", "S2 VALUE");</a:t>
            </a:r>
          </a:p>
          <a:p>
            <a:pPr marL="0" indent="0">
              <a:buNone/>
            </a:pPr>
            <a:r>
              <a:rPr lang="en-IN" sz="7200" dirty="0"/>
              <a:t>        </a:t>
            </a:r>
            <a:r>
              <a:rPr lang="en-IN" sz="7200" dirty="0" err="1"/>
              <a:t>hm.putAll</a:t>
            </a:r>
            <a:r>
              <a:rPr lang="en-IN" sz="7200" dirty="0"/>
              <a:t>(</a:t>
            </a:r>
            <a:r>
              <a:rPr lang="en-IN" sz="7200" dirty="0" err="1"/>
              <a:t>subMap</a:t>
            </a:r>
            <a:r>
              <a:rPr lang="en-IN" sz="7200" dirty="0"/>
              <a:t>);</a:t>
            </a:r>
          </a:p>
          <a:p>
            <a:pPr marL="0" indent="0">
              <a:buNone/>
            </a:pPr>
            <a:r>
              <a:rPr lang="en-IN" sz="7200" dirty="0"/>
              <a:t>        //</a:t>
            </a:r>
            <a:r>
              <a:rPr lang="en-IN" sz="7200" dirty="0" err="1"/>
              <a:t>subMap.putAll</a:t>
            </a:r>
            <a:r>
              <a:rPr lang="en-IN" sz="7200" dirty="0"/>
              <a:t>(</a:t>
            </a:r>
            <a:r>
              <a:rPr lang="en-IN" sz="7200" dirty="0" err="1"/>
              <a:t>hm</a:t>
            </a:r>
            <a:r>
              <a:rPr lang="en-IN" sz="7200" dirty="0"/>
              <a:t>);</a:t>
            </a:r>
          </a:p>
          <a:p>
            <a:pPr marL="0" indent="0">
              <a:buNone/>
            </a:pPr>
            <a:r>
              <a:rPr lang="en-IN" sz="7200" dirty="0"/>
              <a:t>        </a:t>
            </a:r>
            <a:r>
              <a:rPr lang="en-IN" sz="7200" dirty="0" err="1"/>
              <a:t>System.out.println</a:t>
            </a:r>
            <a:r>
              <a:rPr lang="en-IN" sz="7200" dirty="0"/>
              <a:t>(</a:t>
            </a:r>
            <a:r>
              <a:rPr lang="en-IN" sz="7200" dirty="0" err="1"/>
              <a:t>hm</a:t>
            </a:r>
            <a:r>
              <a:rPr lang="en-IN" sz="7200" dirty="0"/>
              <a:t>);</a:t>
            </a:r>
          </a:p>
          <a:p>
            <a:pPr marL="0" indent="0">
              <a:buNone/>
            </a:pPr>
            <a:r>
              <a:rPr lang="en-IN" sz="7200" dirty="0"/>
              <a:t>       // </a:t>
            </a:r>
            <a:r>
              <a:rPr lang="en-IN" sz="7200" dirty="0" err="1"/>
              <a:t>System.out.println</a:t>
            </a:r>
            <a:r>
              <a:rPr lang="en-IN" sz="7200" dirty="0"/>
              <a:t>(</a:t>
            </a:r>
            <a:r>
              <a:rPr lang="en-IN" sz="7200" dirty="0" err="1"/>
              <a:t>subMap</a:t>
            </a:r>
            <a:r>
              <a:rPr lang="en-IN" sz="7200" dirty="0"/>
              <a:t>);</a:t>
            </a:r>
          </a:p>
          <a:p>
            <a:pPr marL="0" indent="0">
              <a:buNone/>
            </a:pPr>
            <a:r>
              <a:rPr lang="en-IN" sz="7200" dirty="0"/>
              <a:t>    }</a:t>
            </a:r>
          </a:p>
          <a:p>
            <a:pPr marL="0" indent="0">
              <a:buNone/>
            </a:pPr>
            <a:r>
              <a:rPr lang="en-IN" sz="7200" dirty="0"/>
              <a:t>}</a:t>
            </a: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5715000"/>
            <a:ext cx="78486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{third=THIRD INSERTED, first=FIRST INSERTED, second=SECOND INSERTED}</a:t>
            </a:r>
          </a:p>
          <a:p>
            <a:r>
              <a:rPr lang="en-US" dirty="0"/>
              <a:t>{third=THIRD INSERTED, first=FIRST INSERTED, s1=S1 VALUE, second=SECOND INSERTED, s2=S2 VALUE}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429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52400"/>
            <a:ext cx="7772400" cy="65532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7200" dirty="0"/>
              <a:t>public class </a:t>
            </a:r>
            <a:r>
              <a:rPr lang="en-IN" sz="7200" dirty="0" err="1"/>
              <a:t>HashMapSearch</a:t>
            </a:r>
            <a:r>
              <a:rPr lang="en-IN" sz="7200" dirty="0"/>
              <a:t> {</a:t>
            </a:r>
          </a:p>
          <a:p>
            <a:pPr marL="0" indent="0">
              <a:buNone/>
            </a:pPr>
            <a:r>
              <a:rPr lang="en-IN" sz="7200" dirty="0"/>
              <a:t>     public static void main(String a[]){</a:t>
            </a:r>
          </a:p>
          <a:p>
            <a:pPr marL="0" indent="0">
              <a:buNone/>
            </a:pPr>
            <a:r>
              <a:rPr lang="en-IN" sz="7200" dirty="0"/>
              <a:t>        </a:t>
            </a:r>
            <a:r>
              <a:rPr lang="en-IN" sz="7200" dirty="0" err="1"/>
              <a:t>HashMap</a:t>
            </a:r>
            <a:r>
              <a:rPr lang="en-IN" sz="7200" dirty="0"/>
              <a:t>&lt;String, String&gt; </a:t>
            </a:r>
            <a:r>
              <a:rPr lang="en-IN" sz="7200" dirty="0" err="1"/>
              <a:t>hm</a:t>
            </a:r>
            <a:r>
              <a:rPr lang="en-IN" sz="7200" dirty="0"/>
              <a:t> = new </a:t>
            </a:r>
            <a:r>
              <a:rPr lang="en-IN" sz="7200" dirty="0" err="1"/>
              <a:t>HashMap</a:t>
            </a:r>
            <a:r>
              <a:rPr lang="en-IN" sz="7200" dirty="0"/>
              <a:t>&lt;String, String&gt;();</a:t>
            </a:r>
          </a:p>
          <a:p>
            <a:pPr marL="0" indent="0">
              <a:buNone/>
            </a:pPr>
            <a:r>
              <a:rPr lang="en-IN" sz="7200" dirty="0"/>
              <a:t>        //add key-value pair to </a:t>
            </a:r>
            <a:r>
              <a:rPr lang="en-IN" sz="7200" dirty="0" err="1"/>
              <a:t>hashmap</a:t>
            </a:r>
            <a:endParaRPr lang="en-IN" sz="7200" dirty="0"/>
          </a:p>
          <a:p>
            <a:pPr marL="0" indent="0">
              <a:buNone/>
            </a:pPr>
            <a:r>
              <a:rPr lang="en-IN" sz="7200" dirty="0"/>
              <a:t>        </a:t>
            </a:r>
            <a:r>
              <a:rPr lang="en-IN" sz="7200" dirty="0" err="1"/>
              <a:t>hm.put</a:t>
            </a:r>
            <a:r>
              <a:rPr lang="en-IN" sz="7200" dirty="0"/>
              <a:t>("first", "FIRST INSERTED");</a:t>
            </a:r>
          </a:p>
          <a:p>
            <a:pPr marL="0" indent="0">
              <a:buNone/>
            </a:pPr>
            <a:r>
              <a:rPr lang="en-IN" sz="7200" dirty="0"/>
              <a:t>        </a:t>
            </a:r>
            <a:r>
              <a:rPr lang="en-IN" sz="7200" dirty="0" err="1"/>
              <a:t>hm.put</a:t>
            </a:r>
            <a:r>
              <a:rPr lang="en-IN" sz="7200" dirty="0"/>
              <a:t>("second", "SECOND INSERTED");</a:t>
            </a:r>
          </a:p>
          <a:p>
            <a:pPr marL="0" indent="0">
              <a:buNone/>
            </a:pPr>
            <a:r>
              <a:rPr lang="en-IN" sz="7200" dirty="0"/>
              <a:t>        </a:t>
            </a:r>
            <a:r>
              <a:rPr lang="en-IN" sz="7200" dirty="0" err="1"/>
              <a:t>hm.put</a:t>
            </a:r>
            <a:r>
              <a:rPr lang="en-IN" sz="7200" dirty="0"/>
              <a:t>("</a:t>
            </a:r>
            <a:r>
              <a:rPr lang="en-IN" sz="7200" dirty="0" err="1"/>
              <a:t>third","THIRD</a:t>
            </a:r>
            <a:r>
              <a:rPr lang="en-IN" sz="7200" dirty="0"/>
              <a:t> INSERTED");</a:t>
            </a:r>
          </a:p>
          <a:p>
            <a:pPr marL="0" indent="0">
              <a:buNone/>
            </a:pPr>
            <a:r>
              <a:rPr lang="en-IN" sz="7200" dirty="0"/>
              <a:t>        </a:t>
            </a:r>
            <a:r>
              <a:rPr lang="en-IN" sz="7200" dirty="0" err="1"/>
              <a:t>System.out.println</a:t>
            </a:r>
            <a:r>
              <a:rPr lang="en-IN" sz="7200" dirty="0"/>
              <a:t>(</a:t>
            </a:r>
            <a:r>
              <a:rPr lang="en-IN" sz="7200" dirty="0" err="1"/>
              <a:t>hm</a:t>
            </a:r>
            <a:r>
              <a:rPr lang="en-IN" sz="7200" dirty="0"/>
              <a:t>);</a:t>
            </a:r>
          </a:p>
          <a:p>
            <a:pPr marL="0" indent="0">
              <a:buNone/>
            </a:pPr>
            <a:r>
              <a:rPr lang="en-IN" sz="7200" dirty="0"/>
              <a:t>        if(</a:t>
            </a:r>
            <a:r>
              <a:rPr lang="en-IN" sz="7200" dirty="0" err="1"/>
              <a:t>hm.containsKey</a:t>
            </a:r>
            <a:r>
              <a:rPr lang="en-IN" sz="7200" dirty="0"/>
              <a:t>("first")){</a:t>
            </a:r>
          </a:p>
          <a:p>
            <a:pPr marL="0" indent="0">
              <a:buNone/>
            </a:pPr>
            <a:r>
              <a:rPr lang="en-IN" sz="7200" dirty="0"/>
              <a:t>            </a:t>
            </a:r>
            <a:r>
              <a:rPr lang="en-IN" sz="7200" dirty="0" err="1"/>
              <a:t>System.out.println</a:t>
            </a:r>
            <a:r>
              <a:rPr lang="en-IN" sz="7200" dirty="0"/>
              <a:t>("The </a:t>
            </a:r>
            <a:r>
              <a:rPr lang="en-IN" sz="7200" dirty="0" err="1"/>
              <a:t>hashmap</a:t>
            </a:r>
            <a:r>
              <a:rPr lang="en-IN" sz="7200" dirty="0"/>
              <a:t> contains key first");</a:t>
            </a:r>
          </a:p>
          <a:p>
            <a:pPr marL="0" indent="0">
              <a:buNone/>
            </a:pPr>
            <a:r>
              <a:rPr lang="en-IN" sz="7200" dirty="0"/>
              <a:t>        } else {</a:t>
            </a:r>
          </a:p>
          <a:p>
            <a:pPr marL="0" indent="0">
              <a:buNone/>
            </a:pPr>
            <a:r>
              <a:rPr lang="en-IN" sz="7200" dirty="0"/>
              <a:t>            </a:t>
            </a:r>
            <a:r>
              <a:rPr lang="en-IN" sz="7200" dirty="0" err="1"/>
              <a:t>System.out.println</a:t>
            </a:r>
            <a:r>
              <a:rPr lang="en-IN" sz="7200" dirty="0"/>
              <a:t>("The </a:t>
            </a:r>
            <a:r>
              <a:rPr lang="en-IN" sz="7200" dirty="0" err="1"/>
              <a:t>hashmap</a:t>
            </a:r>
            <a:r>
              <a:rPr lang="en-IN" sz="7200" dirty="0"/>
              <a:t> does not contains key first");</a:t>
            </a:r>
          </a:p>
          <a:p>
            <a:pPr marL="0" indent="0">
              <a:buNone/>
            </a:pPr>
            <a:r>
              <a:rPr lang="en-IN" sz="7200" dirty="0"/>
              <a:t>        }</a:t>
            </a:r>
          </a:p>
          <a:p>
            <a:pPr marL="0" indent="0">
              <a:buNone/>
            </a:pPr>
            <a:r>
              <a:rPr lang="en-IN" sz="7200" dirty="0"/>
              <a:t>        if(</a:t>
            </a:r>
            <a:r>
              <a:rPr lang="en-IN" sz="7200" dirty="0" err="1"/>
              <a:t>hm.containsKey</a:t>
            </a:r>
            <a:r>
              <a:rPr lang="en-IN" sz="7200" dirty="0"/>
              <a:t>("fifth")){</a:t>
            </a:r>
          </a:p>
          <a:p>
            <a:pPr marL="0" indent="0">
              <a:buNone/>
            </a:pPr>
            <a:r>
              <a:rPr lang="en-IN" sz="7200" dirty="0"/>
              <a:t>            </a:t>
            </a:r>
            <a:r>
              <a:rPr lang="en-IN" sz="7200" dirty="0" err="1"/>
              <a:t>System.out.println</a:t>
            </a:r>
            <a:r>
              <a:rPr lang="en-IN" sz="7200" dirty="0"/>
              <a:t>("The </a:t>
            </a:r>
            <a:r>
              <a:rPr lang="en-IN" sz="7200" dirty="0" err="1"/>
              <a:t>hashmap</a:t>
            </a:r>
            <a:r>
              <a:rPr lang="en-IN" sz="7200" dirty="0"/>
              <a:t> contains key fifth");</a:t>
            </a:r>
          </a:p>
          <a:p>
            <a:pPr marL="0" indent="0">
              <a:buNone/>
            </a:pPr>
            <a:r>
              <a:rPr lang="en-IN" sz="7200" dirty="0"/>
              <a:t>        } else {</a:t>
            </a:r>
          </a:p>
          <a:p>
            <a:pPr marL="0" indent="0">
              <a:buNone/>
            </a:pPr>
            <a:r>
              <a:rPr lang="en-IN" sz="7200" dirty="0"/>
              <a:t>            </a:t>
            </a:r>
            <a:r>
              <a:rPr lang="en-IN" sz="7200" dirty="0" err="1"/>
              <a:t>System.out.println</a:t>
            </a:r>
            <a:r>
              <a:rPr lang="en-IN" sz="7200" dirty="0"/>
              <a:t>("The </a:t>
            </a:r>
            <a:r>
              <a:rPr lang="en-IN" sz="7200" dirty="0" err="1"/>
              <a:t>hashmap</a:t>
            </a:r>
            <a:r>
              <a:rPr lang="en-IN" sz="7200" dirty="0"/>
              <a:t> does not contains key fifth");</a:t>
            </a:r>
          </a:p>
          <a:p>
            <a:pPr marL="0" indent="0">
              <a:buNone/>
            </a:pPr>
            <a:r>
              <a:rPr lang="en-IN" sz="7200" dirty="0"/>
              <a:t>        }</a:t>
            </a:r>
          </a:p>
          <a:p>
            <a:pPr marL="0" indent="0">
              <a:buNone/>
            </a:pPr>
            <a:r>
              <a:rPr lang="en-IN" sz="7200" dirty="0"/>
              <a:t>    </a:t>
            </a:r>
            <a:r>
              <a:rPr lang="en-IN" sz="7200" dirty="0" smtClean="0"/>
              <a:t>}    </a:t>
            </a:r>
            <a:endParaRPr lang="en-IN" sz="7200" dirty="0"/>
          </a:p>
          <a:p>
            <a:pPr marL="0" indent="0">
              <a:buNone/>
            </a:pPr>
            <a:r>
              <a:rPr lang="en-IN" sz="7200" dirty="0"/>
              <a:t>}</a:t>
            </a: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5562600"/>
            <a:ext cx="74676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{third=THIRD INSERTED, first=FIRST INSERTED, second=SECOND INSERTED}</a:t>
            </a:r>
          </a:p>
          <a:p>
            <a:r>
              <a:rPr lang="en-US" dirty="0"/>
              <a:t>The </a:t>
            </a:r>
            <a:r>
              <a:rPr lang="en-US" dirty="0" err="1"/>
              <a:t>hashmap</a:t>
            </a:r>
            <a:r>
              <a:rPr lang="en-US" dirty="0"/>
              <a:t> contains key first</a:t>
            </a:r>
          </a:p>
          <a:p>
            <a:r>
              <a:rPr lang="en-US" dirty="0"/>
              <a:t>The </a:t>
            </a:r>
            <a:r>
              <a:rPr lang="en-US" dirty="0" err="1"/>
              <a:t>hashmap</a:t>
            </a:r>
            <a:r>
              <a:rPr lang="en-US" dirty="0"/>
              <a:t> does not contains key fifth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9476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The Collection Interfaces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Collection</a:t>
            </a:r>
            <a:r>
              <a:rPr lang="en-US" dirty="0" smtClean="0"/>
              <a:t> - Enables </a:t>
            </a:r>
            <a:r>
              <a:rPr lang="en-US" dirty="0"/>
              <a:t>you to work with groups of objects; it is at the top of the </a:t>
            </a:r>
            <a:r>
              <a:rPr lang="en-US" dirty="0" smtClean="0"/>
              <a:t>collections </a:t>
            </a:r>
            <a:r>
              <a:rPr lang="en-IN" dirty="0" smtClean="0"/>
              <a:t>hierarchy</a:t>
            </a:r>
            <a:r>
              <a:rPr lang="en-IN" dirty="0"/>
              <a:t>.</a:t>
            </a:r>
          </a:p>
          <a:p>
            <a:r>
              <a:rPr lang="en-US" b="1" dirty="0" err="1"/>
              <a:t>Deque</a:t>
            </a:r>
            <a:r>
              <a:rPr lang="en-US" dirty="0"/>
              <a:t> </a:t>
            </a:r>
            <a:r>
              <a:rPr lang="en-US" dirty="0" smtClean="0"/>
              <a:t>- Extends </a:t>
            </a:r>
            <a:r>
              <a:rPr lang="en-US" dirty="0"/>
              <a:t>Queue to handle a double-ended </a:t>
            </a:r>
            <a:r>
              <a:rPr lang="en-US" dirty="0" smtClean="0"/>
              <a:t>queue</a:t>
            </a:r>
          </a:p>
          <a:p>
            <a:r>
              <a:rPr lang="en-US" b="1" dirty="0" smtClean="0"/>
              <a:t>List</a:t>
            </a:r>
            <a:r>
              <a:rPr lang="en-US" dirty="0" smtClean="0"/>
              <a:t> - Extends </a:t>
            </a:r>
            <a:r>
              <a:rPr lang="en-US" dirty="0"/>
              <a:t>Collection to handle sequences (lists of objects).</a:t>
            </a:r>
          </a:p>
          <a:p>
            <a:r>
              <a:rPr lang="en-US" b="1" dirty="0" err="1" smtClean="0"/>
              <a:t>NavigableSet</a:t>
            </a:r>
            <a:r>
              <a:rPr lang="en-US" dirty="0" smtClean="0"/>
              <a:t> - </a:t>
            </a:r>
            <a:r>
              <a:rPr lang="en-US" dirty="0"/>
              <a:t>Extends </a:t>
            </a:r>
            <a:r>
              <a:rPr lang="en-US" dirty="0" err="1"/>
              <a:t>SortedSet</a:t>
            </a:r>
            <a:r>
              <a:rPr lang="en-US" dirty="0"/>
              <a:t> to handle retrieval of elements based on </a:t>
            </a:r>
            <a:r>
              <a:rPr lang="en-US" dirty="0" smtClean="0"/>
              <a:t>closest-match searches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b="1" dirty="0" smtClean="0"/>
              <a:t>Queue </a:t>
            </a:r>
            <a:r>
              <a:rPr lang="en-US" dirty="0" smtClean="0"/>
              <a:t>- </a:t>
            </a:r>
            <a:r>
              <a:rPr lang="en-US" dirty="0"/>
              <a:t>Extends Collection to handle special types of lists in which elements </a:t>
            </a:r>
            <a:r>
              <a:rPr lang="en-US" dirty="0" smtClean="0"/>
              <a:t>are removed </a:t>
            </a:r>
            <a:r>
              <a:rPr lang="en-US" dirty="0"/>
              <a:t>only from the head.</a:t>
            </a:r>
          </a:p>
          <a:p>
            <a:r>
              <a:rPr lang="en-US" b="1" dirty="0" smtClean="0"/>
              <a:t>Set </a:t>
            </a:r>
            <a:r>
              <a:rPr lang="en-US" dirty="0" smtClean="0"/>
              <a:t>- </a:t>
            </a:r>
            <a:r>
              <a:rPr lang="en-US" dirty="0"/>
              <a:t>Extends Collection to handle sets, which must contain unique elements.</a:t>
            </a:r>
          </a:p>
          <a:p>
            <a:r>
              <a:rPr lang="en-IN" b="1" dirty="0" err="1"/>
              <a:t>SortedSet</a:t>
            </a:r>
            <a:r>
              <a:rPr lang="en-IN" dirty="0"/>
              <a:t> </a:t>
            </a:r>
            <a:r>
              <a:rPr lang="en-IN" dirty="0" smtClean="0"/>
              <a:t>- Extends </a:t>
            </a:r>
            <a:r>
              <a:rPr lang="en-IN" dirty="0"/>
              <a:t>Set to handle sorted sets</a:t>
            </a:r>
            <a:r>
              <a:rPr lang="en-IN" dirty="0" smtClean="0"/>
              <a:t>.</a:t>
            </a:r>
          </a:p>
          <a:p>
            <a:r>
              <a:rPr lang="en-US" dirty="0"/>
              <a:t>In addition to the collection interfaces, collections also use the </a:t>
            </a:r>
            <a:r>
              <a:rPr lang="en-US" b="1" dirty="0"/>
              <a:t>Comparator</a:t>
            </a:r>
            <a:r>
              <a:rPr lang="en-US" dirty="0"/>
              <a:t>, </a:t>
            </a:r>
            <a:r>
              <a:rPr lang="en-US" b="1" dirty="0" err="1" smtClean="0"/>
              <a:t>RandomAccess</a:t>
            </a:r>
            <a:r>
              <a:rPr lang="en-US" dirty="0" smtClean="0"/>
              <a:t>, </a:t>
            </a:r>
            <a:r>
              <a:rPr lang="en-IN" b="1" dirty="0" smtClean="0"/>
              <a:t>Iterator</a:t>
            </a:r>
            <a:r>
              <a:rPr lang="en-IN" dirty="0"/>
              <a:t>, and </a:t>
            </a:r>
            <a:r>
              <a:rPr lang="en-IN" b="1" dirty="0" err="1"/>
              <a:t>ListIterator</a:t>
            </a:r>
            <a:r>
              <a:rPr lang="en-IN" b="1" dirty="0"/>
              <a:t> </a:t>
            </a:r>
            <a:r>
              <a:rPr lang="en-IN" dirty="0"/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850650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Collection classes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95400"/>
            <a:ext cx="82296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28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IN" dirty="0" err="1" smtClean="0"/>
              <a:t>ArrayList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44196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/>
              <a:t>class </a:t>
            </a:r>
            <a:r>
              <a:rPr lang="en-IN" sz="1600" dirty="0" err="1"/>
              <a:t>ArrayListDemo</a:t>
            </a:r>
            <a:r>
              <a:rPr lang="en-IN" sz="1600" dirty="0"/>
              <a:t> {</a:t>
            </a:r>
          </a:p>
          <a:p>
            <a:pPr marL="0" indent="0">
              <a:buNone/>
            </a:pPr>
            <a:r>
              <a:rPr lang="en-US" sz="1600" dirty="0"/>
              <a:t>public static void main(String </a:t>
            </a:r>
            <a:r>
              <a:rPr lang="en-US" sz="1600" dirty="0" err="1"/>
              <a:t>args</a:t>
            </a:r>
            <a:r>
              <a:rPr lang="en-US" sz="1600" dirty="0"/>
              <a:t>[]) {</a:t>
            </a:r>
          </a:p>
          <a:p>
            <a:pPr marL="0" indent="0">
              <a:buNone/>
            </a:pPr>
            <a:r>
              <a:rPr lang="en-IN" sz="1600" dirty="0" err="1" smtClean="0"/>
              <a:t>ArrayList</a:t>
            </a:r>
            <a:r>
              <a:rPr lang="en-IN" sz="1600" dirty="0" smtClean="0"/>
              <a:t>&lt;String</a:t>
            </a:r>
            <a:r>
              <a:rPr lang="en-IN" sz="1600" dirty="0"/>
              <a:t>&gt; al = new </a:t>
            </a:r>
            <a:r>
              <a:rPr lang="en-IN" sz="1600" dirty="0" err="1"/>
              <a:t>ArrayList</a:t>
            </a:r>
            <a:r>
              <a:rPr lang="en-IN" sz="1600" dirty="0"/>
              <a:t>&lt;String&gt;();</a:t>
            </a:r>
          </a:p>
          <a:p>
            <a:pPr marL="0" indent="0">
              <a:buNone/>
            </a:pPr>
            <a:r>
              <a:rPr lang="en-US" sz="1600" dirty="0" err="1"/>
              <a:t>System.out.println</a:t>
            </a:r>
            <a:r>
              <a:rPr lang="en-US" sz="1600" dirty="0"/>
              <a:t>("Initial size of al: " +</a:t>
            </a:r>
          </a:p>
          <a:p>
            <a:pPr marL="0" indent="0">
              <a:buNone/>
            </a:pPr>
            <a:r>
              <a:rPr lang="en-IN" sz="1600" dirty="0" err="1"/>
              <a:t>al.size</a:t>
            </a:r>
            <a:r>
              <a:rPr lang="en-IN" sz="1600" dirty="0"/>
              <a:t>());</a:t>
            </a:r>
          </a:p>
          <a:p>
            <a:pPr marL="0" indent="0">
              <a:buNone/>
            </a:pPr>
            <a:r>
              <a:rPr lang="en-IN" sz="1600" dirty="0" err="1" smtClean="0"/>
              <a:t>al.add</a:t>
            </a:r>
            <a:r>
              <a:rPr lang="en-IN" sz="1600" dirty="0"/>
              <a:t>("C");</a:t>
            </a:r>
          </a:p>
          <a:p>
            <a:pPr marL="0" indent="0">
              <a:buNone/>
            </a:pPr>
            <a:r>
              <a:rPr lang="en-IN" sz="1600" dirty="0" err="1"/>
              <a:t>al.add</a:t>
            </a:r>
            <a:r>
              <a:rPr lang="en-IN" sz="1600" dirty="0"/>
              <a:t>("A");</a:t>
            </a:r>
          </a:p>
          <a:p>
            <a:pPr marL="0" indent="0">
              <a:buNone/>
            </a:pPr>
            <a:r>
              <a:rPr lang="en-IN" sz="1600" dirty="0" err="1"/>
              <a:t>al.add</a:t>
            </a:r>
            <a:r>
              <a:rPr lang="en-IN" sz="1600" dirty="0"/>
              <a:t>("E");</a:t>
            </a:r>
          </a:p>
          <a:p>
            <a:pPr marL="0" indent="0">
              <a:buNone/>
            </a:pPr>
            <a:r>
              <a:rPr lang="en-IN" sz="1600" dirty="0" err="1"/>
              <a:t>al.add</a:t>
            </a:r>
            <a:r>
              <a:rPr lang="en-IN" sz="1600" dirty="0"/>
              <a:t>("B");</a:t>
            </a:r>
          </a:p>
          <a:p>
            <a:pPr marL="0" indent="0">
              <a:buNone/>
            </a:pPr>
            <a:r>
              <a:rPr lang="en-IN" sz="1600" dirty="0" err="1"/>
              <a:t>al.add</a:t>
            </a:r>
            <a:r>
              <a:rPr lang="en-IN" sz="1600" dirty="0"/>
              <a:t>("D");</a:t>
            </a:r>
          </a:p>
          <a:p>
            <a:pPr marL="0" indent="0">
              <a:buNone/>
            </a:pPr>
            <a:r>
              <a:rPr lang="en-IN" sz="1600" dirty="0" err="1"/>
              <a:t>al.add</a:t>
            </a:r>
            <a:r>
              <a:rPr lang="en-IN" sz="1600" dirty="0"/>
              <a:t>("F");</a:t>
            </a:r>
          </a:p>
          <a:p>
            <a:pPr marL="0" indent="0">
              <a:buNone/>
            </a:pPr>
            <a:r>
              <a:rPr lang="en-IN" sz="1600" dirty="0" err="1"/>
              <a:t>al.add</a:t>
            </a:r>
            <a:r>
              <a:rPr lang="en-IN" sz="1600" dirty="0"/>
              <a:t>(1, "A2");</a:t>
            </a:r>
          </a:p>
          <a:p>
            <a:pPr marL="0" indent="0">
              <a:buNone/>
            </a:pPr>
            <a:r>
              <a:rPr lang="en-US" sz="1600" dirty="0" err="1"/>
              <a:t>System.out.println</a:t>
            </a:r>
            <a:r>
              <a:rPr lang="en-US" sz="1600" dirty="0"/>
              <a:t>("Size of al after additions: " +</a:t>
            </a:r>
          </a:p>
          <a:p>
            <a:pPr marL="0" indent="0">
              <a:buNone/>
            </a:pPr>
            <a:r>
              <a:rPr lang="en-IN" sz="1600" dirty="0" err="1"/>
              <a:t>al.size</a:t>
            </a:r>
            <a:r>
              <a:rPr lang="en-IN" sz="1600" dirty="0" smtClean="0"/>
              <a:t>());</a:t>
            </a:r>
            <a:endParaRPr lang="en-IN" sz="1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95800" y="1219200"/>
            <a:ext cx="4419600" cy="4572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IN" sz="1600" dirty="0" err="1" smtClean="0"/>
              <a:t>System.out.println</a:t>
            </a:r>
            <a:r>
              <a:rPr lang="en-IN" sz="1600" dirty="0" smtClean="0"/>
              <a:t>("Contents of al: " + al);</a:t>
            </a:r>
          </a:p>
          <a:p>
            <a:pPr marL="0" indent="0">
              <a:buFont typeface="Wingdings 2"/>
              <a:buNone/>
            </a:pPr>
            <a:r>
              <a:rPr lang="en-IN" sz="1600" dirty="0" err="1" smtClean="0"/>
              <a:t>al.remove</a:t>
            </a:r>
            <a:r>
              <a:rPr lang="en-IN" sz="1600" dirty="0" smtClean="0"/>
              <a:t>("F");</a:t>
            </a:r>
          </a:p>
          <a:p>
            <a:pPr marL="0" indent="0">
              <a:buFont typeface="Wingdings 2"/>
              <a:buNone/>
            </a:pPr>
            <a:r>
              <a:rPr lang="en-IN" sz="1600" dirty="0" err="1" smtClean="0"/>
              <a:t>al.remove</a:t>
            </a:r>
            <a:r>
              <a:rPr lang="en-IN" sz="1600" dirty="0" smtClean="0"/>
              <a:t>(2);</a:t>
            </a:r>
          </a:p>
          <a:p>
            <a:pPr marL="0" indent="0">
              <a:buFont typeface="Wingdings 2"/>
              <a:buNone/>
            </a:pPr>
            <a:r>
              <a:rPr lang="en-US" sz="1600" dirty="0" err="1" smtClean="0"/>
              <a:t>System.out.println</a:t>
            </a:r>
            <a:r>
              <a:rPr lang="en-US" sz="1600" dirty="0" smtClean="0"/>
              <a:t>("Size of al after deletions: " +</a:t>
            </a:r>
          </a:p>
          <a:p>
            <a:pPr marL="0" indent="0">
              <a:buFont typeface="Wingdings 2"/>
              <a:buNone/>
            </a:pPr>
            <a:r>
              <a:rPr lang="en-IN" sz="1600" dirty="0" err="1" smtClean="0"/>
              <a:t>al.size</a:t>
            </a:r>
            <a:r>
              <a:rPr lang="en-IN" sz="1600" dirty="0" smtClean="0"/>
              <a:t>());</a:t>
            </a:r>
          </a:p>
          <a:p>
            <a:pPr marL="0" indent="0">
              <a:buFont typeface="Wingdings 2"/>
              <a:buNone/>
            </a:pPr>
            <a:r>
              <a:rPr lang="en-IN" sz="1600" dirty="0" err="1" smtClean="0"/>
              <a:t>System.out.println</a:t>
            </a:r>
            <a:r>
              <a:rPr lang="en-IN" sz="1600" dirty="0" smtClean="0"/>
              <a:t>("Contents of al: " + al);</a:t>
            </a:r>
          </a:p>
          <a:p>
            <a:pPr marL="0" indent="0">
              <a:buFont typeface="Wingdings 2"/>
              <a:buNone/>
            </a:pPr>
            <a:r>
              <a:rPr lang="en-IN" sz="1600" dirty="0" smtClean="0"/>
              <a:t>}</a:t>
            </a:r>
          </a:p>
          <a:p>
            <a:pPr marL="0" indent="0">
              <a:buFont typeface="Wingdings 2"/>
              <a:buNone/>
            </a:pPr>
            <a:r>
              <a:rPr lang="en-IN" sz="1600" dirty="0" smtClean="0"/>
              <a:t>}</a:t>
            </a:r>
          </a:p>
          <a:p>
            <a:pPr marL="0" indent="0">
              <a:buFont typeface="Wingdings 2"/>
              <a:buNone/>
            </a:pPr>
            <a:r>
              <a:rPr lang="en-US" sz="1600" dirty="0" smtClean="0"/>
              <a:t>The output from this program is shown here:</a:t>
            </a:r>
          </a:p>
          <a:p>
            <a:pPr marL="0" indent="0">
              <a:buFont typeface="Wingdings 2"/>
              <a:buNone/>
            </a:pPr>
            <a:r>
              <a:rPr lang="en-US" sz="1600" dirty="0" smtClean="0"/>
              <a:t>Initial size of al: 0</a:t>
            </a:r>
          </a:p>
          <a:p>
            <a:pPr marL="0" indent="0">
              <a:buFont typeface="Wingdings 2"/>
              <a:buNone/>
            </a:pPr>
            <a:r>
              <a:rPr lang="en-US" sz="1600" dirty="0" smtClean="0"/>
              <a:t>Size of al after additions: 7</a:t>
            </a:r>
          </a:p>
          <a:p>
            <a:pPr marL="0" indent="0">
              <a:buFont typeface="Wingdings 2"/>
              <a:buNone/>
            </a:pPr>
            <a:r>
              <a:rPr lang="en-IN" sz="1600" dirty="0" smtClean="0"/>
              <a:t>Contents of al: [C, A2, A, E, B, D, F]</a:t>
            </a:r>
          </a:p>
          <a:p>
            <a:pPr marL="0" indent="0">
              <a:buFont typeface="Wingdings 2"/>
              <a:buNone/>
            </a:pPr>
            <a:r>
              <a:rPr lang="en-US" sz="1600" dirty="0" smtClean="0"/>
              <a:t>Size of al after deletions: 5</a:t>
            </a:r>
          </a:p>
          <a:p>
            <a:pPr marL="0" indent="0">
              <a:buFont typeface="Wingdings 2"/>
              <a:buNone/>
            </a:pPr>
            <a:r>
              <a:rPr lang="en-IN" sz="1600" dirty="0" smtClean="0"/>
              <a:t>Contents of al: [C, A2, E, B, D]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996620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4873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Linked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762000"/>
            <a:ext cx="48006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/>
              <a:t>class </a:t>
            </a:r>
            <a:r>
              <a:rPr lang="en-IN" sz="1600" dirty="0" err="1"/>
              <a:t>LinkedListDemo</a:t>
            </a:r>
            <a:r>
              <a:rPr lang="en-IN" sz="1600" dirty="0"/>
              <a:t> {</a:t>
            </a:r>
          </a:p>
          <a:p>
            <a:pPr marL="0" indent="0">
              <a:buNone/>
            </a:pPr>
            <a:r>
              <a:rPr lang="en-US" sz="1600" dirty="0"/>
              <a:t>public static void main(String </a:t>
            </a:r>
            <a:r>
              <a:rPr lang="en-US" sz="1600" dirty="0" err="1"/>
              <a:t>args</a:t>
            </a:r>
            <a:r>
              <a:rPr lang="en-US" sz="1600" dirty="0"/>
              <a:t>[]) {</a:t>
            </a:r>
          </a:p>
          <a:p>
            <a:pPr marL="0" indent="0">
              <a:buNone/>
            </a:pPr>
            <a:r>
              <a:rPr lang="en-IN" sz="1600" dirty="0"/>
              <a:t>// Create a linked list.</a:t>
            </a:r>
          </a:p>
          <a:p>
            <a:pPr marL="0" indent="0">
              <a:buNone/>
            </a:pPr>
            <a:r>
              <a:rPr lang="en-IN" sz="1600" dirty="0" err="1"/>
              <a:t>LinkedList</a:t>
            </a:r>
            <a:r>
              <a:rPr lang="en-IN" sz="1600" dirty="0"/>
              <a:t>&lt;String&gt; </a:t>
            </a:r>
            <a:r>
              <a:rPr lang="en-IN" sz="1600" dirty="0" err="1"/>
              <a:t>ll</a:t>
            </a:r>
            <a:r>
              <a:rPr lang="en-IN" sz="1600" dirty="0"/>
              <a:t> = new </a:t>
            </a:r>
            <a:r>
              <a:rPr lang="en-IN" sz="1600" dirty="0" err="1"/>
              <a:t>LinkedList</a:t>
            </a:r>
            <a:r>
              <a:rPr lang="en-IN" sz="1600" dirty="0"/>
              <a:t>&lt;String&gt;();</a:t>
            </a:r>
          </a:p>
          <a:p>
            <a:pPr marL="0" indent="0">
              <a:buNone/>
            </a:pPr>
            <a:r>
              <a:rPr lang="en-US" sz="1600" dirty="0"/>
              <a:t>// Add elements to the linked list.</a:t>
            </a:r>
          </a:p>
          <a:p>
            <a:pPr marL="0" indent="0">
              <a:buNone/>
            </a:pPr>
            <a:r>
              <a:rPr lang="en-IN" sz="1600" dirty="0" err="1"/>
              <a:t>ll.add</a:t>
            </a:r>
            <a:r>
              <a:rPr lang="en-IN" sz="1600" dirty="0"/>
              <a:t>("F");</a:t>
            </a:r>
          </a:p>
          <a:p>
            <a:pPr marL="0" indent="0">
              <a:buNone/>
            </a:pPr>
            <a:r>
              <a:rPr lang="en-IN" sz="1600" dirty="0" err="1"/>
              <a:t>ll.add</a:t>
            </a:r>
            <a:r>
              <a:rPr lang="en-IN" sz="1600" dirty="0"/>
              <a:t>("B");</a:t>
            </a:r>
          </a:p>
          <a:p>
            <a:pPr marL="0" indent="0">
              <a:buNone/>
            </a:pPr>
            <a:r>
              <a:rPr lang="en-IN" sz="1600" dirty="0" err="1"/>
              <a:t>ll.add</a:t>
            </a:r>
            <a:r>
              <a:rPr lang="en-IN" sz="1600" dirty="0"/>
              <a:t>("D");</a:t>
            </a:r>
          </a:p>
          <a:p>
            <a:pPr marL="0" indent="0">
              <a:buNone/>
            </a:pPr>
            <a:r>
              <a:rPr lang="en-IN" sz="1600" dirty="0" err="1"/>
              <a:t>ll.add</a:t>
            </a:r>
            <a:r>
              <a:rPr lang="en-IN" sz="1600" dirty="0"/>
              <a:t>("E");</a:t>
            </a:r>
          </a:p>
          <a:p>
            <a:pPr marL="0" indent="0">
              <a:buNone/>
            </a:pPr>
            <a:r>
              <a:rPr lang="en-IN" sz="1600" dirty="0" err="1"/>
              <a:t>ll.add</a:t>
            </a:r>
            <a:r>
              <a:rPr lang="en-IN" sz="1600" dirty="0"/>
              <a:t>("C");</a:t>
            </a:r>
          </a:p>
          <a:p>
            <a:pPr marL="0" indent="0">
              <a:buNone/>
            </a:pPr>
            <a:r>
              <a:rPr lang="en-IN" sz="1600" dirty="0" err="1"/>
              <a:t>ll.addLast</a:t>
            </a:r>
            <a:r>
              <a:rPr lang="en-IN" sz="1600" dirty="0"/>
              <a:t>("Z");</a:t>
            </a:r>
          </a:p>
          <a:p>
            <a:pPr marL="0" indent="0">
              <a:buNone/>
            </a:pPr>
            <a:r>
              <a:rPr lang="en-IN" sz="1600" dirty="0" err="1"/>
              <a:t>ll.addFirst</a:t>
            </a:r>
            <a:r>
              <a:rPr lang="en-IN" sz="1600" dirty="0"/>
              <a:t>("A");</a:t>
            </a:r>
          </a:p>
          <a:p>
            <a:pPr marL="0" indent="0">
              <a:buNone/>
            </a:pPr>
            <a:r>
              <a:rPr lang="en-IN" sz="1600" dirty="0" err="1"/>
              <a:t>ll.add</a:t>
            </a:r>
            <a:r>
              <a:rPr lang="en-IN" sz="1600" dirty="0"/>
              <a:t>(1, "A2");</a:t>
            </a:r>
          </a:p>
          <a:p>
            <a:pPr marL="0" indent="0">
              <a:buNone/>
            </a:pPr>
            <a:r>
              <a:rPr lang="en-US" sz="1600" dirty="0" err="1"/>
              <a:t>System.out.println</a:t>
            </a:r>
            <a:r>
              <a:rPr lang="en-US" sz="1600" dirty="0"/>
              <a:t>("Original contents of </a:t>
            </a:r>
            <a:r>
              <a:rPr lang="en-US" sz="1600" dirty="0" err="1"/>
              <a:t>ll</a:t>
            </a:r>
            <a:r>
              <a:rPr lang="en-US" sz="1600" dirty="0"/>
              <a:t>: " + </a:t>
            </a:r>
            <a:r>
              <a:rPr lang="en-US" sz="1600" dirty="0" err="1"/>
              <a:t>ll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IN" sz="1600" dirty="0" err="1" smtClean="0"/>
              <a:t>ll.remove</a:t>
            </a:r>
            <a:r>
              <a:rPr lang="en-IN" sz="1600" dirty="0"/>
              <a:t>("F");</a:t>
            </a:r>
          </a:p>
          <a:p>
            <a:pPr marL="0" indent="0">
              <a:buNone/>
            </a:pPr>
            <a:r>
              <a:rPr lang="en-IN" sz="1600" dirty="0" err="1"/>
              <a:t>ll.remove</a:t>
            </a:r>
            <a:r>
              <a:rPr lang="en-IN" sz="1600" dirty="0"/>
              <a:t>(2);</a:t>
            </a:r>
          </a:p>
          <a:p>
            <a:pPr marL="0" indent="0">
              <a:buNone/>
            </a:pPr>
            <a:r>
              <a:rPr lang="en-US" sz="1600" dirty="0" err="1"/>
              <a:t>System.out.println</a:t>
            </a:r>
            <a:r>
              <a:rPr lang="en-US" sz="1600" dirty="0"/>
              <a:t>("Contents of </a:t>
            </a:r>
            <a:r>
              <a:rPr lang="en-US" sz="1600" dirty="0" err="1"/>
              <a:t>ll</a:t>
            </a:r>
            <a:r>
              <a:rPr lang="en-US" sz="1600" dirty="0"/>
              <a:t> after deletion: </a:t>
            </a:r>
            <a:r>
              <a:rPr lang="en-US" sz="1600" dirty="0" smtClean="0"/>
              <a:t>"</a:t>
            </a:r>
            <a:r>
              <a:rPr lang="en-IN" sz="1600" dirty="0" smtClean="0"/>
              <a:t>+ </a:t>
            </a:r>
            <a:r>
              <a:rPr lang="en-IN" sz="1600" dirty="0" err="1"/>
              <a:t>ll</a:t>
            </a:r>
            <a:r>
              <a:rPr lang="en-IN" sz="1600" dirty="0"/>
              <a:t>);</a:t>
            </a:r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00600" y="762000"/>
            <a:ext cx="4076700" cy="45720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sz="1600" dirty="0" smtClean="0"/>
              <a:t>// Remove first and last elements.</a:t>
            </a:r>
          </a:p>
          <a:p>
            <a:pPr marL="0" indent="0">
              <a:buFont typeface="Wingdings 2"/>
              <a:buNone/>
            </a:pPr>
            <a:r>
              <a:rPr lang="en-IN" sz="1600" dirty="0" err="1" smtClean="0"/>
              <a:t>ll.removeFirst</a:t>
            </a:r>
            <a:r>
              <a:rPr lang="en-IN" sz="1600" dirty="0" smtClean="0"/>
              <a:t>();</a:t>
            </a:r>
          </a:p>
          <a:p>
            <a:pPr marL="0" indent="0">
              <a:buFont typeface="Wingdings 2"/>
              <a:buNone/>
            </a:pPr>
            <a:r>
              <a:rPr lang="en-IN" sz="1600" dirty="0" err="1" smtClean="0"/>
              <a:t>ll.removeLast</a:t>
            </a:r>
            <a:r>
              <a:rPr lang="en-IN" sz="1600" dirty="0" smtClean="0"/>
              <a:t>();</a:t>
            </a:r>
          </a:p>
          <a:p>
            <a:pPr marL="0" indent="0">
              <a:buFont typeface="Wingdings 2"/>
              <a:buNone/>
            </a:pPr>
            <a:r>
              <a:rPr lang="en-US" sz="1600" dirty="0" err="1" smtClean="0"/>
              <a:t>System.out.println</a:t>
            </a:r>
            <a:r>
              <a:rPr lang="en-US" sz="1600" dirty="0" smtClean="0"/>
              <a:t>("</a:t>
            </a:r>
            <a:r>
              <a:rPr lang="en-US" sz="1600" dirty="0" err="1" smtClean="0"/>
              <a:t>ll</a:t>
            </a:r>
            <a:r>
              <a:rPr lang="en-US" sz="1600" dirty="0" smtClean="0"/>
              <a:t> after deleting first and last: "</a:t>
            </a:r>
          </a:p>
          <a:p>
            <a:pPr marL="0" indent="0">
              <a:buFont typeface="Wingdings 2"/>
              <a:buNone/>
            </a:pPr>
            <a:r>
              <a:rPr lang="en-IN" sz="1600" dirty="0" smtClean="0"/>
              <a:t>+ </a:t>
            </a:r>
            <a:r>
              <a:rPr lang="en-IN" sz="1600" dirty="0" err="1" smtClean="0"/>
              <a:t>ll</a:t>
            </a:r>
            <a:r>
              <a:rPr lang="en-IN" sz="1600" dirty="0" smtClean="0"/>
              <a:t>);</a:t>
            </a:r>
          </a:p>
          <a:p>
            <a:pPr marL="0" indent="0">
              <a:buFont typeface="Wingdings 2"/>
              <a:buNone/>
            </a:pPr>
            <a:r>
              <a:rPr lang="en-US" sz="1600" dirty="0" smtClean="0"/>
              <a:t>// Get and set a value.</a:t>
            </a:r>
          </a:p>
          <a:p>
            <a:pPr marL="0" indent="0">
              <a:buFont typeface="Wingdings 2"/>
              <a:buNone/>
            </a:pPr>
            <a:r>
              <a:rPr lang="en-IN" sz="1600" dirty="0" smtClean="0"/>
              <a:t>String </a:t>
            </a:r>
            <a:r>
              <a:rPr lang="en-IN" sz="1600" dirty="0" err="1" smtClean="0"/>
              <a:t>val</a:t>
            </a:r>
            <a:r>
              <a:rPr lang="en-IN" sz="1600" dirty="0" smtClean="0"/>
              <a:t> = </a:t>
            </a:r>
            <a:r>
              <a:rPr lang="en-IN" sz="1600" dirty="0" err="1" smtClean="0"/>
              <a:t>ll.get</a:t>
            </a:r>
            <a:r>
              <a:rPr lang="en-IN" sz="1600" dirty="0" smtClean="0"/>
              <a:t>(2);</a:t>
            </a:r>
          </a:p>
          <a:p>
            <a:pPr marL="0" indent="0">
              <a:buFont typeface="Wingdings 2"/>
              <a:buNone/>
            </a:pPr>
            <a:r>
              <a:rPr lang="en-IN" sz="1600" dirty="0" err="1" smtClean="0"/>
              <a:t>ll.set</a:t>
            </a:r>
            <a:r>
              <a:rPr lang="en-IN" sz="1600" dirty="0" smtClean="0"/>
              <a:t>(2, </a:t>
            </a:r>
            <a:r>
              <a:rPr lang="en-IN" sz="1600" dirty="0" err="1" smtClean="0"/>
              <a:t>val</a:t>
            </a:r>
            <a:r>
              <a:rPr lang="en-IN" sz="1600" dirty="0" smtClean="0"/>
              <a:t> + " Changed");</a:t>
            </a:r>
          </a:p>
          <a:p>
            <a:pPr marL="0" indent="0">
              <a:buFont typeface="Wingdings 2"/>
              <a:buNone/>
            </a:pPr>
            <a:r>
              <a:rPr lang="en-US" sz="1600" dirty="0" err="1" smtClean="0"/>
              <a:t>System.out.println</a:t>
            </a:r>
            <a:r>
              <a:rPr lang="en-US" sz="1600" dirty="0" smtClean="0"/>
              <a:t>("</a:t>
            </a:r>
            <a:r>
              <a:rPr lang="en-US" sz="1600" dirty="0" err="1" smtClean="0"/>
              <a:t>ll</a:t>
            </a:r>
            <a:r>
              <a:rPr lang="en-US" sz="1600" dirty="0" smtClean="0"/>
              <a:t> after change: " + </a:t>
            </a:r>
            <a:r>
              <a:rPr lang="en-US" sz="1600" dirty="0" err="1" smtClean="0"/>
              <a:t>ll</a:t>
            </a:r>
            <a:r>
              <a:rPr lang="en-US" sz="1600" dirty="0" smtClean="0"/>
              <a:t>);</a:t>
            </a:r>
          </a:p>
          <a:p>
            <a:pPr marL="0" indent="0">
              <a:buFont typeface="Wingdings 2"/>
              <a:buNone/>
            </a:pPr>
            <a:r>
              <a:rPr lang="en-IN" sz="1600" dirty="0" smtClean="0"/>
              <a:t>}</a:t>
            </a:r>
          </a:p>
          <a:p>
            <a:pPr marL="0" indent="0">
              <a:buFont typeface="Wingdings 2"/>
              <a:buNone/>
            </a:pPr>
            <a:r>
              <a:rPr lang="en-IN" sz="1600" dirty="0" smtClean="0"/>
              <a:t>}</a:t>
            </a:r>
          </a:p>
          <a:p>
            <a:pPr marL="0" indent="0">
              <a:buFont typeface="Wingdings 2"/>
              <a:buNone/>
            </a:pPr>
            <a:r>
              <a:rPr lang="en-US" sz="1600" dirty="0" smtClean="0"/>
              <a:t>The output from this program is shown here:</a:t>
            </a:r>
          </a:p>
          <a:p>
            <a:pPr marL="0" indent="0">
              <a:buFont typeface="Wingdings 2"/>
              <a:buNone/>
            </a:pPr>
            <a:r>
              <a:rPr lang="en-IN" sz="1600" dirty="0" smtClean="0"/>
              <a:t>Original contents of </a:t>
            </a:r>
            <a:r>
              <a:rPr lang="en-IN" sz="1600" dirty="0" err="1" smtClean="0"/>
              <a:t>ll</a:t>
            </a:r>
            <a:r>
              <a:rPr lang="en-IN" sz="1600" dirty="0" smtClean="0"/>
              <a:t>: [A, A2, F, B, D, E, C, Z]</a:t>
            </a:r>
          </a:p>
          <a:p>
            <a:pPr marL="0" indent="0">
              <a:buFont typeface="Wingdings 2"/>
              <a:buNone/>
            </a:pPr>
            <a:r>
              <a:rPr lang="en-US" sz="1600" dirty="0" smtClean="0"/>
              <a:t>Contents of </a:t>
            </a:r>
            <a:r>
              <a:rPr lang="en-US" sz="1600" dirty="0" err="1" smtClean="0"/>
              <a:t>ll</a:t>
            </a:r>
            <a:r>
              <a:rPr lang="en-US" sz="1600" dirty="0" smtClean="0"/>
              <a:t> after deletion: [A, A2, D, E, C, Z]</a:t>
            </a:r>
          </a:p>
          <a:p>
            <a:pPr marL="0" indent="0">
              <a:buFont typeface="Wingdings 2"/>
              <a:buNone/>
            </a:pPr>
            <a:r>
              <a:rPr lang="en-US" sz="1600" dirty="0" err="1" smtClean="0"/>
              <a:t>ll</a:t>
            </a:r>
            <a:r>
              <a:rPr lang="en-US" sz="1600" dirty="0" smtClean="0"/>
              <a:t> after deleting first and last: [A2, D, E, C]</a:t>
            </a:r>
          </a:p>
          <a:p>
            <a:pPr marL="0" indent="0">
              <a:buFont typeface="Wingdings 2"/>
              <a:buNone/>
            </a:pPr>
            <a:r>
              <a:rPr lang="en-US" sz="1600" dirty="0" err="1" smtClean="0"/>
              <a:t>ll</a:t>
            </a:r>
            <a:r>
              <a:rPr lang="en-US" sz="1600" dirty="0" smtClean="0"/>
              <a:t> after change: [A2, D, E Changed, C]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62152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Treeset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962" y="685800"/>
            <a:ext cx="3881438" cy="5715000"/>
          </a:xfrm>
        </p:spPr>
      </p:pic>
    </p:spTree>
    <p:extLst>
      <p:ext uri="{BB962C8B-B14F-4D97-AF65-F5344CB8AC3E}">
        <p14:creationId xmlns:p14="http://schemas.microsoft.com/office/powerpoint/2010/main" val="1192831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Treeset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TreeSet</a:t>
            </a:r>
            <a:r>
              <a:rPr lang="en-US" dirty="0"/>
              <a:t> class implements the Set interface that uses a tree for </a:t>
            </a:r>
            <a:r>
              <a:rPr lang="en-US" dirty="0" smtClean="0"/>
              <a:t>storage</a:t>
            </a:r>
          </a:p>
          <a:p>
            <a:r>
              <a:rPr lang="en-US" dirty="0"/>
              <a:t>The objects of the </a:t>
            </a:r>
            <a:r>
              <a:rPr lang="en-US" dirty="0" err="1"/>
              <a:t>TreeSet</a:t>
            </a:r>
            <a:r>
              <a:rPr lang="en-US" dirty="0"/>
              <a:t> class are stored in ascending order</a:t>
            </a:r>
            <a:r>
              <a:rPr lang="en-US" dirty="0" smtClean="0"/>
              <a:t>.</a:t>
            </a:r>
          </a:p>
          <a:p>
            <a:r>
              <a:rPr lang="en-IN" dirty="0" smtClean="0"/>
              <a:t>Java </a:t>
            </a:r>
            <a:r>
              <a:rPr lang="en-IN" dirty="0" err="1"/>
              <a:t>TreeSet</a:t>
            </a:r>
            <a:r>
              <a:rPr lang="en-IN" dirty="0"/>
              <a:t> class access and retrieval times are quiet fast.</a:t>
            </a:r>
          </a:p>
          <a:p>
            <a:r>
              <a:rPr lang="en-IN" dirty="0"/>
              <a:t>Java </a:t>
            </a:r>
            <a:r>
              <a:rPr lang="en-IN" dirty="0" err="1"/>
              <a:t>TreeSet</a:t>
            </a:r>
            <a:r>
              <a:rPr lang="en-IN" dirty="0"/>
              <a:t> class doesn't allow null element.</a:t>
            </a:r>
          </a:p>
          <a:p>
            <a:r>
              <a:rPr lang="en-IN" dirty="0"/>
              <a:t>Java </a:t>
            </a:r>
            <a:r>
              <a:rPr lang="en-IN" dirty="0" err="1"/>
              <a:t>TreeSet</a:t>
            </a:r>
            <a:r>
              <a:rPr lang="en-IN" dirty="0"/>
              <a:t> class is non synchronized.</a:t>
            </a:r>
          </a:p>
          <a:p>
            <a:r>
              <a:rPr lang="en-IN" dirty="0"/>
              <a:t>Java </a:t>
            </a:r>
            <a:r>
              <a:rPr lang="en-IN" dirty="0" err="1"/>
              <a:t>TreeSet</a:t>
            </a:r>
            <a:r>
              <a:rPr lang="en-IN" dirty="0"/>
              <a:t> class maintains ascending order.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5058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IN" dirty="0" err="1" smtClean="0"/>
              <a:t>Treeset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838200"/>
            <a:ext cx="82296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/>
              <a:t>class </a:t>
            </a:r>
            <a:r>
              <a:rPr lang="en-IN" sz="1600" dirty="0" err="1"/>
              <a:t>TreeSetDemo</a:t>
            </a:r>
            <a:r>
              <a:rPr lang="en-IN" sz="1600" dirty="0"/>
              <a:t> {</a:t>
            </a:r>
          </a:p>
          <a:p>
            <a:pPr marL="0" indent="0">
              <a:buNone/>
            </a:pPr>
            <a:r>
              <a:rPr lang="en-IN" sz="1600" dirty="0"/>
              <a:t>public static void main(String </a:t>
            </a:r>
            <a:r>
              <a:rPr lang="en-IN" sz="1600" dirty="0" err="1"/>
              <a:t>args</a:t>
            </a:r>
            <a:r>
              <a:rPr lang="en-IN" sz="1600" dirty="0"/>
              <a:t>[]) {</a:t>
            </a:r>
          </a:p>
          <a:p>
            <a:pPr marL="0" indent="0">
              <a:buNone/>
            </a:pPr>
            <a:r>
              <a:rPr lang="en-IN" sz="1600" dirty="0" smtClean="0"/>
              <a:t>	</a:t>
            </a:r>
            <a:r>
              <a:rPr lang="en-IN" sz="1600" dirty="0" err="1" smtClean="0"/>
              <a:t>TreeSet</a:t>
            </a:r>
            <a:r>
              <a:rPr lang="en-IN" sz="1600" dirty="0" smtClean="0"/>
              <a:t>&lt;String</a:t>
            </a:r>
            <a:r>
              <a:rPr lang="en-IN" sz="1600" dirty="0"/>
              <a:t>&gt; </a:t>
            </a:r>
            <a:r>
              <a:rPr lang="en-IN" sz="1600" dirty="0" err="1"/>
              <a:t>ts</a:t>
            </a:r>
            <a:r>
              <a:rPr lang="en-IN" sz="1600" dirty="0"/>
              <a:t> = new </a:t>
            </a:r>
            <a:r>
              <a:rPr lang="en-IN" sz="1600" dirty="0" err="1"/>
              <a:t>TreeSet</a:t>
            </a:r>
            <a:r>
              <a:rPr lang="en-IN" sz="1600" dirty="0"/>
              <a:t>&lt;String&gt;();</a:t>
            </a:r>
          </a:p>
          <a:p>
            <a:pPr marL="0" indent="0">
              <a:buNone/>
            </a:pPr>
            <a:r>
              <a:rPr lang="en-IN" sz="1600" dirty="0" smtClean="0"/>
              <a:t>	</a:t>
            </a:r>
            <a:r>
              <a:rPr lang="en-IN" sz="1600" dirty="0" err="1" smtClean="0"/>
              <a:t>ts.add</a:t>
            </a:r>
            <a:r>
              <a:rPr lang="en-IN" sz="1600" dirty="0"/>
              <a:t>("C</a:t>
            </a:r>
            <a:r>
              <a:rPr lang="en-IN" sz="1600" dirty="0" smtClean="0"/>
              <a:t>"); </a:t>
            </a:r>
            <a:r>
              <a:rPr lang="en-IN" sz="1600" dirty="0" err="1" smtClean="0"/>
              <a:t>ts.add</a:t>
            </a:r>
            <a:r>
              <a:rPr lang="en-IN" sz="1600" dirty="0"/>
              <a:t>("A</a:t>
            </a:r>
            <a:r>
              <a:rPr lang="en-IN" sz="1600" dirty="0" smtClean="0"/>
              <a:t>"); </a:t>
            </a:r>
            <a:r>
              <a:rPr lang="en-IN" sz="1600" dirty="0" err="1" smtClean="0"/>
              <a:t>ts.add</a:t>
            </a:r>
            <a:r>
              <a:rPr lang="en-IN" sz="1600" dirty="0"/>
              <a:t>("B</a:t>
            </a:r>
            <a:r>
              <a:rPr lang="en-IN" sz="1600" dirty="0" smtClean="0"/>
              <a:t>"); </a:t>
            </a:r>
            <a:r>
              <a:rPr lang="en-IN" sz="1600" dirty="0" err="1" smtClean="0"/>
              <a:t>ts.add</a:t>
            </a:r>
            <a:r>
              <a:rPr lang="en-IN" sz="1600" dirty="0"/>
              <a:t>("E</a:t>
            </a:r>
            <a:r>
              <a:rPr lang="en-IN" sz="1600" dirty="0" smtClean="0"/>
              <a:t>"); </a:t>
            </a:r>
            <a:r>
              <a:rPr lang="en-IN" sz="1600" dirty="0" err="1" smtClean="0"/>
              <a:t>ts.add</a:t>
            </a:r>
            <a:r>
              <a:rPr lang="en-IN" sz="1600" dirty="0"/>
              <a:t>("F</a:t>
            </a:r>
            <a:r>
              <a:rPr lang="en-IN" sz="1600" dirty="0" smtClean="0"/>
              <a:t>"); </a:t>
            </a:r>
            <a:r>
              <a:rPr lang="en-IN" sz="1600" dirty="0" err="1" smtClean="0"/>
              <a:t>ts.add</a:t>
            </a:r>
            <a:r>
              <a:rPr lang="en-IN" sz="1600" dirty="0"/>
              <a:t>("D");</a:t>
            </a:r>
          </a:p>
          <a:p>
            <a:pPr marL="0" indent="0">
              <a:buNone/>
            </a:pPr>
            <a:r>
              <a:rPr lang="en-IN" sz="1600" dirty="0" smtClean="0"/>
              <a:t>	</a:t>
            </a:r>
            <a:r>
              <a:rPr lang="en-IN" sz="1600" dirty="0" err="1" smtClean="0"/>
              <a:t>System.out.println</a:t>
            </a:r>
            <a:r>
              <a:rPr lang="en-IN" sz="1600" dirty="0" smtClean="0"/>
              <a:t>(</a:t>
            </a:r>
            <a:r>
              <a:rPr lang="en-IN" sz="1600" dirty="0" err="1" smtClean="0"/>
              <a:t>ts</a:t>
            </a:r>
            <a:r>
              <a:rPr lang="en-IN" sz="1600" dirty="0"/>
              <a:t>);</a:t>
            </a:r>
          </a:p>
          <a:p>
            <a:pPr marL="0" indent="0">
              <a:buNone/>
            </a:pPr>
            <a:r>
              <a:rPr lang="en-IN" sz="1600" dirty="0" smtClean="0"/>
              <a:t>	</a:t>
            </a:r>
            <a:r>
              <a:rPr lang="en-IN" sz="1600" dirty="0" err="1" smtClean="0"/>
              <a:t>System.out.println</a:t>
            </a:r>
            <a:r>
              <a:rPr lang="en-IN" sz="1600" dirty="0"/>
              <a:t>("First element : " + </a:t>
            </a:r>
            <a:r>
              <a:rPr lang="en-IN" sz="1600" dirty="0" err="1"/>
              <a:t>ts.first</a:t>
            </a:r>
            <a:r>
              <a:rPr lang="en-IN" sz="1600" dirty="0"/>
              <a:t>());</a:t>
            </a:r>
          </a:p>
          <a:p>
            <a:pPr marL="0" indent="0">
              <a:buNone/>
            </a:pPr>
            <a:r>
              <a:rPr lang="en-IN" sz="1600" dirty="0" smtClean="0"/>
              <a:t>	</a:t>
            </a:r>
            <a:r>
              <a:rPr lang="en-IN" sz="1600" dirty="0" err="1" smtClean="0"/>
              <a:t>System.out.println</a:t>
            </a:r>
            <a:r>
              <a:rPr lang="en-IN" sz="1600" dirty="0"/>
              <a:t>("Last element : " + </a:t>
            </a:r>
            <a:r>
              <a:rPr lang="en-IN" sz="1600" dirty="0" err="1"/>
              <a:t>ts.last</a:t>
            </a:r>
            <a:r>
              <a:rPr lang="en-IN" sz="1600" dirty="0"/>
              <a:t>());</a:t>
            </a:r>
          </a:p>
          <a:p>
            <a:pPr marL="0" indent="0">
              <a:buNone/>
            </a:pPr>
            <a:r>
              <a:rPr lang="en-IN" sz="1600" dirty="0" smtClean="0"/>
              <a:t>	String </a:t>
            </a:r>
            <a:r>
              <a:rPr lang="en-IN" sz="1600" dirty="0"/>
              <a:t>n="D";</a:t>
            </a:r>
          </a:p>
          <a:p>
            <a:pPr marL="0" indent="0">
              <a:buNone/>
            </a:pPr>
            <a:r>
              <a:rPr lang="en-IN" sz="1600" dirty="0" smtClean="0"/>
              <a:t>	</a:t>
            </a:r>
            <a:r>
              <a:rPr lang="en-IN" sz="1600" dirty="0" err="1" smtClean="0"/>
              <a:t>System.out.println</a:t>
            </a:r>
            <a:r>
              <a:rPr lang="en-IN" sz="1600" dirty="0"/>
              <a:t>("Element just greater than "  + n + " : " + </a:t>
            </a:r>
            <a:r>
              <a:rPr lang="en-IN" sz="1600" dirty="0" err="1"/>
              <a:t>ts.higher</a:t>
            </a:r>
            <a:r>
              <a:rPr lang="en-IN" sz="1600" dirty="0"/>
              <a:t>(n));</a:t>
            </a:r>
          </a:p>
          <a:p>
            <a:pPr marL="0" indent="0">
              <a:buNone/>
            </a:pPr>
            <a:r>
              <a:rPr lang="en-IN" sz="1600" dirty="0" smtClean="0"/>
              <a:t>	</a:t>
            </a:r>
            <a:r>
              <a:rPr lang="en-IN" sz="1600" dirty="0" err="1" smtClean="0"/>
              <a:t>System.out.println</a:t>
            </a:r>
            <a:r>
              <a:rPr lang="en-IN" sz="1600" dirty="0"/>
              <a:t>("Element just lower than "  + n + " : " + </a:t>
            </a:r>
            <a:r>
              <a:rPr lang="en-IN" sz="1600" dirty="0" err="1"/>
              <a:t>ts.lower</a:t>
            </a:r>
            <a:r>
              <a:rPr lang="en-IN" sz="1600" dirty="0"/>
              <a:t>(n));</a:t>
            </a:r>
          </a:p>
          <a:p>
            <a:pPr marL="0" indent="0">
              <a:buNone/>
            </a:pPr>
            <a:r>
              <a:rPr lang="en-IN" sz="1600" dirty="0" smtClean="0"/>
              <a:t>	</a:t>
            </a:r>
            <a:r>
              <a:rPr lang="en-IN" sz="1600" dirty="0" err="1" smtClean="0"/>
              <a:t>System.out.println</a:t>
            </a:r>
            <a:r>
              <a:rPr lang="en-IN" sz="1600" dirty="0"/>
              <a:t>("Head Set: "+</a:t>
            </a:r>
            <a:r>
              <a:rPr lang="en-IN" sz="1600" dirty="0" err="1"/>
              <a:t>ts.headSet</a:t>
            </a:r>
            <a:r>
              <a:rPr lang="en-IN" sz="1600" dirty="0"/>
              <a:t>(n));  </a:t>
            </a:r>
          </a:p>
          <a:p>
            <a:pPr marL="0" indent="0">
              <a:buNone/>
            </a:pPr>
            <a:r>
              <a:rPr lang="en-IN" sz="1600" dirty="0" smtClean="0"/>
              <a:t>	</a:t>
            </a:r>
            <a:r>
              <a:rPr lang="en-IN" sz="1600" dirty="0" err="1" smtClean="0"/>
              <a:t>System.out.println</a:t>
            </a:r>
            <a:r>
              <a:rPr lang="en-IN" sz="1600" dirty="0"/>
              <a:t>("Head Set: "+</a:t>
            </a:r>
            <a:r>
              <a:rPr lang="en-IN" sz="1600" dirty="0" err="1"/>
              <a:t>ts.tailSet</a:t>
            </a:r>
            <a:r>
              <a:rPr lang="en-IN" sz="1600" dirty="0"/>
              <a:t>(n)); </a:t>
            </a:r>
          </a:p>
          <a:p>
            <a:pPr marL="0" indent="0">
              <a:buNone/>
            </a:pPr>
            <a:r>
              <a:rPr lang="en-IN" sz="1600" dirty="0" smtClean="0"/>
              <a:t>	}</a:t>
            </a:r>
            <a:endParaRPr lang="en-IN" sz="1600" dirty="0"/>
          </a:p>
          <a:p>
            <a:pPr marL="0" indent="0">
              <a:buNone/>
            </a:pPr>
            <a:r>
              <a:rPr lang="en-IN" sz="1600" dirty="0" smtClean="0"/>
              <a:t>}</a:t>
            </a:r>
          </a:p>
          <a:p>
            <a:pPr marL="0" indent="0">
              <a:buNone/>
            </a:pPr>
            <a:r>
              <a:rPr lang="en-US" sz="1600" dirty="0"/>
              <a:t>[A, B, C, D, E, F</a:t>
            </a:r>
            <a:r>
              <a:rPr lang="en-US" sz="1600" dirty="0" smtClean="0"/>
              <a:t>]  First </a:t>
            </a:r>
            <a:r>
              <a:rPr lang="en-US" sz="1600" dirty="0"/>
              <a:t>element : </a:t>
            </a:r>
            <a:r>
              <a:rPr lang="en-US" sz="1600" dirty="0" smtClean="0"/>
              <a:t>A  Last </a:t>
            </a:r>
            <a:r>
              <a:rPr lang="en-US" sz="1600" dirty="0"/>
              <a:t>element : F</a:t>
            </a:r>
          </a:p>
          <a:p>
            <a:pPr marL="0" indent="0">
              <a:buNone/>
            </a:pPr>
            <a:r>
              <a:rPr lang="en-US" sz="1600" dirty="0"/>
              <a:t>Element just greater than D : E</a:t>
            </a:r>
          </a:p>
          <a:p>
            <a:pPr marL="0" indent="0">
              <a:buNone/>
            </a:pPr>
            <a:r>
              <a:rPr lang="en-US" sz="1600" dirty="0"/>
              <a:t>Element just lower than D : C</a:t>
            </a:r>
          </a:p>
          <a:p>
            <a:pPr marL="0" indent="0">
              <a:buNone/>
            </a:pPr>
            <a:r>
              <a:rPr lang="en-US" sz="1600" dirty="0"/>
              <a:t>Head Set: [A, B, </a:t>
            </a:r>
            <a:r>
              <a:rPr lang="en-US" sz="1600" dirty="0" smtClean="0"/>
              <a:t>C] Tail </a:t>
            </a:r>
            <a:r>
              <a:rPr lang="en-US" sz="1600" dirty="0"/>
              <a:t>Set: [D, E, F]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6109498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2313</TotalTime>
  <Words>1290</Words>
  <Application>Microsoft Office PowerPoint</Application>
  <PresentationFormat>On-screen Show (4:3)</PresentationFormat>
  <Paragraphs>259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Franklin Gothic Book</vt:lpstr>
      <vt:lpstr>Perpetua</vt:lpstr>
      <vt:lpstr>verdana</vt:lpstr>
      <vt:lpstr>Wingdings 2</vt:lpstr>
      <vt:lpstr>Equity</vt:lpstr>
      <vt:lpstr>Collections</vt:lpstr>
      <vt:lpstr>Collections</vt:lpstr>
      <vt:lpstr>The Collection Interfaces</vt:lpstr>
      <vt:lpstr>Collection classes</vt:lpstr>
      <vt:lpstr>ArrayList</vt:lpstr>
      <vt:lpstr>Linked List</vt:lpstr>
      <vt:lpstr>Treeset</vt:lpstr>
      <vt:lpstr>Treeset</vt:lpstr>
      <vt:lpstr>Treeset</vt:lpstr>
      <vt:lpstr>TreeSet with Iterator</vt:lpstr>
      <vt:lpstr>Treeset for user defined objects</vt:lpstr>
      <vt:lpstr>Hashset</vt:lpstr>
      <vt:lpstr>Program</vt:lpstr>
      <vt:lpstr>DeQue</vt:lpstr>
      <vt:lpstr>PowerPoint Presentation</vt:lpstr>
      <vt:lpstr>PowerPoint Presentation</vt:lpstr>
      <vt:lpstr>Map</vt:lpstr>
      <vt:lpstr>Classes</vt:lpstr>
      <vt:lpstr>Map Example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</dc:title>
  <dc:creator>admin</dc:creator>
  <cp:lastModifiedBy>Admin</cp:lastModifiedBy>
  <cp:revision>381</cp:revision>
  <dcterms:created xsi:type="dcterms:W3CDTF">2006-08-16T00:00:00Z</dcterms:created>
  <dcterms:modified xsi:type="dcterms:W3CDTF">2019-09-20T05:25:31Z</dcterms:modified>
</cp:coreProperties>
</file>