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B359-B0C7-4C2A-B5E6-DC0AAC7DC740}" type="datetimeFigureOut">
              <a:rPr lang="en-IN" smtClean="0"/>
              <a:t>04-06-2021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0C607-5E87-486F-838C-39442E9EFF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30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Lambda Expressions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947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Exception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33734" y="942833"/>
            <a:ext cx="77724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interface Student {</a:t>
            </a:r>
          </a:p>
          <a:p>
            <a:pPr marL="0" indent="0">
              <a:buNone/>
            </a:pPr>
            <a:r>
              <a:rPr lang="en-IN" sz="1600" dirty="0"/>
              <a:t>   void </a:t>
            </a:r>
            <a:r>
              <a:rPr lang="en-IN" sz="1600" dirty="0" err="1"/>
              <a:t>studentData</a:t>
            </a:r>
            <a:r>
              <a:rPr lang="en-IN" sz="1600" dirty="0"/>
              <a:t>(String name) throws Exception;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public class </a:t>
            </a:r>
            <a:r>
              <a:rPr lang="en-IN" sz="1600" dirty="0" err="1"/>
              <a:t>LambdaExceptionTest</a:t>
            </a:r>
            <a:r>
              <a:rPr lang="en-IN" sz="1600" dirty="0"/>
              <a:t> {</a:t>
            </a:r>
          </a:p>
          <a:p>
            <a:pPr marL="0" indent="0">
              <a:buNone/>
            </a:pPr>
            <a:r>
              <a:rPr lang="en-IN" sz="1600" dirty="0"/>
              <a:t>   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{</a:t>
            </a:r>
          </a:p>
          <a:p>
            <a:pPr marL="0" indent="0">
              <a:buNone/>
            </a:pPr>
            <a:r>
              <a:rPr lang="en-IN" sz="1600" dirty="0"/>
              <a:t>      // </a:t>
            </a:r>
            <a:r>
              <a:rPr lang="en-IN" sz="1600" dirty="0" err="1"/>
              <a:t>lamba</a:t>
            </a:r>
            <a:r>
              <a:rPr lang="en-IN" sz="1600" dirty="0"/>
              <a:t> expression </a:t>
            </a:r>
          </a:p>
          <a:p>
            <a:pPr marL="0" indent="0">
              <a:buNone/>
            </a:pPr>
            <a:r>
              <a:rPr lang="en-IN" sz="1600" dirty="0"/>
              <a:t>      Student </a:t>
            </a:r>
            <a:r>
              <a:rPr lang="en-IN" sz="1600" dirty="0" err="1"/>
              <a:t>student</a:t>
            </a:r>
            <a:r>
              <a:rPr lang="en-IN" sz="1600" dirty="0"/>
              <a:t> = name -&gt; {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dirty="0" err="1"/>
              <a:t>System.out.println</a:t>
            </a:r>
            <a:r>
              <a:rPr lang="en-IN" sz="1600" dirty="0"/>
              <a:t>("The Student name is: " + name);</a:t>
            </a:r>
          </a:p>
          <a:p>
            <a:pPr marL="0" indent="0">
              <a:buNone/>
            </a:pPr>
            <a:r>
              <a:rPr lang="en-IN" sz="1600" dirty="0"/>
              <a:t>         throw new Exception();</a:t>
            </a:r>
          </a:p>
          <a:p>
            <a:pPr marL="0" indent="0">
              <a:buNone/>
            </a:pPr>
            <a:r>
              <a:rPr lang="en-IN" sz="1600" dirty="0"/>
              <a:t>      };</a:t>
            </a:r>
          </a:p>
          <a:p>
            <a:pPr marL="0" indent="0">
              <a:buNone/>
            </a:pPr>
            <a:r>
              <a:rPr lang="en-IN" sz="1600" dirty="0"/>
              <a:t>      try {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IN" sz="1600" dirty="0" err="1"/>
              <a:t>student.studentData</a:t>
            </a:r>
            <a:r>
              <a:rPr lang="en-IN" sz="1600" dirty="0"/>
              <a:t>("</a:t>
            </a:r>
            <a:r>
              <a:rPr lang="en-IN" sz="1600" dirty="0" err="1"/>
              <a:t>Adithya</a:t>
            </a:r>
            <a:r>
              <a:rPr lang="en-IN" sz="1600" dirty="0"/>
              <a:t>");</a:t>
            </a:r>
          </a:p>
          <a:p>
            <a:pPr marL="0" indent="0">
              <a:buNone/>
            </a:pPr>
            <a:r>
              <a:rPr lang="en-IN" sz="1600" dirty="0"/>
              <a:t>      } catch(Exception e) {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      }</a:t>
            </a:r>
          </a:p>
          <a:p>
            <a:pPr marL="0" indent="0">
              <a:buNone/>
            </a:pPr>
            <a:r>
              <a:rPr lang="en-IN" sz="1600" dirty="0"/>
              <a:t>   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202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Lambda expression is a new and important feature of Java which was included in Java SE </a:t>
            </a:r>
            <a:r>
              <a:rPr lang="en-US" dirty="0" smtClean="0"/>
              <a:t>8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provides a clear and concise way to represent one method interface using an expression</a:t>
            </a:r>
            <a:r>
              <a:rPr lang="en-US" dirty="0" smtClean="0"/>
              <a:t>.</a:t>
            </a:r>
          </a:p>
          <a:p>
            <a:r>
              <a:rPr lang="en-US" dirty="0"/>
              <a:t>Lambda expressions are an anonymous function, meaning that they have no name or identifier.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can be passed as a parameter to another function.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9315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basic form of a lambda expression is passed a single parameter.</a:t>
            </a:r>
          </a:p>
          <a:p>
            <a:pPr lvl="1"/>
            <a:r>
              <a:rPr lang="en-US" i="1" dirty="0" smtClean="0"/>
              <a:t>parameter </a:t>
            </a:r>
            <a:r>
              <a:rPr lang="en-US" i="1" dirty="0"/>
              <a:t>-&gt; expression</a:t>
            </a:r>
          </a:p>
          <a:p>
            <a:r>
              <a:rPr lang="en-US" dirty="0"/>
              <a:t>A single lambda expression can also have multiple parameters:</a:t>
            </a:r>
          </a:p>
          <a:p>
            <a:pPr lvl="1"/>
            <a:r>
              <a:rPr lang="en-US" dirty="0" smtClean="0"/>
              <a:t>   </a:t>
            </a:r>
            <a:r>
              <a:rPr lang="en-US" i="1" dirty="0" smtClean="0"/>
              <a:t> </a:t>
            </a:r>
            <a:r>
              <a:rPr lang="en-US" i="1" dirty="0"/>
              <a:t>(parameter1, parameter2) -&gt; expression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72674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Without Lambda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i="1" dirty="0"/>
              <a:t>interface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draw();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class</a:t>
            </a:r>
            <a:r>
              <a:rPr lang="en-IN" i="1" dirty="0"/>
              <a:t> </a:t>
            </a:r>
            <a:r>
              <a:rPr lang="en-IN" i="1" dirty="0" err="1"/>
              <a:t>LambdaExpressionExample</a:t>
            </a:r>
            <a:r>
              <a:rPr lang="en-IN" i="1" dirty="0"/>
              <a:t> 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static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main(String[] </a:t>
            </a:r>
            <a:r>
              <a:rPr lang="en-IN" i="1" dirty="0" err="1"/>
              <a:t>args</a:t>
            </a:r>
            <a:r>
              <a:rPr lang="en-IN" i="1" dirty="0"/>
              <a:t>) {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b="1" i="1" dirty="0" err="1"/>
              <a:t>int</a:t>
            </a:r>
            <a:r>
              <a:rPr lang="en-IN" i="1" dirty="0"/>
              <a:t> width=10;  </a:t>
            </a:r>
          </a:p>
          <a:p>
            <a:pPr marL="0" indent="0">
              <a:buNone/>
            </a:pPr>
            <a:r>
              <a:rPr lang="en-IN" i="1" dirty="0"/>
              <a:t>  </a:t>
            </a:r>
          </a:p>
          <a:p>
            <a:pPr marL="0" indent="0">
              <a:buNone/>
            </a:pPr>
            <a:r>
              <a:rPr lang="en-IN" i="1" dirty="0"/>
              <a:t>        //without lambda, </a:t>
            </a:r>
            <a:r>
              <a:rPr lang="en-IN" i="1" dirty="0" err="1"/>
              <a:t>Drawable</a:t>
            </a:r>
            <a:r>
              <a:rPr lang="en-IN" i="1" dirty="0"/>
              <a:t> implementation using anonymous class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Drawable</a:t>
            </a:r>
            <a:r>
              <a:rPr lang="en-IN" i="1" dirty="0"/>
              <a:t> d=</a:t>
            </a:r>
            <a:r>
              <a:rPr lang="en-IN" b="1" i="1" dirty="0"/>
              <a:t>new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(){  </a:t>
            </a:r>
          </a:p>
          <a:p>
            <a:pPr marL="0" indent="0">
              <a:buNone/>
            </a:pPr>
            <a:r>
              <a:rPr lang="en-IN" i="1" dirty="0"/>
              <a:t>        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draw(){</a:t>
            </a:r>
            <a:r>
              <a:rPr lang="en-IN" i="1" dirty="0" err="1"/>
              <a:t>System.out.println</a:t>
            </a:r>
            <a:r>
              <a:rPr lang="en-IN" i="1" dirty="0"/>
              <a:t>("Drawing "+width);}  </a:t>
            </a:r>
          </a:p>
          <a:p>
            <a:pPr marL="0" indent="0">
              <a:buNone/>
            </a:pPr>
            <a:r>
              <a:rPr lang="en-IN" i="1" dirty="0"/>
              <a:t>        };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d.draw</a:t>
            </a:r>
            <a:r>
              <a:rPr lang="en-IN" i="1" dirty="0"/>
              <a:t>();  </a:t>
            </a:r>
          </a:p>
          <a:p>
            <a:pPr marL="0" indent="0">
              <a:buNone/>
            </a:pPr>
            <a:r>
              <a:rPr lang="en-IN" i="1" dirty="0"/>
              <a:t>    }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2394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With </a:t>
            </a:r>
            <a:r>
              <a:rPr lang="en-IN" dirty="0"/>
              <a:t>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i="1" dirty="0"/>
              <a:t>interface</a:t>
            </a:r>
            <a:r>
              <a:rPr lang="en-IN" i="1" dirty="0"/>
              <a:t> </a:t>
            </a:r>
            <a:r>
              <a:rPr lang="en-IN" i="1" dirty="0" err="1"/>
              <a:t>Drawable</a:t>
            </a:r>
            <a:r>
              <a:rPr lang="en-IN" i="1" dirty="0"/>
              <a:t>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draw();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r>
              <a:rPr lang="en-IN" i="1" dirty="0"/>
              <a:t>  </a:t>
            </a:r>
          </a:p>
          <a:p>
            <a:pPr marL="0" indent="0">
              <a:buNone/>
            </a:pP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class</a:t>
            </a:r>
            <a:r>
              <a:rPr lang="en-IN" i="1" dirty="0"/>
              <a:t> LambdaExpressionExample2 {  </a:t>
            </a:r>
          </a:p>
          <a:p>
            <a:pPr marL="0" indent="0">
              <a:buNone/>
            </a:pPr>
            <a:r>
              <a:rPr lang="en-IN" i="1" dirty="0"/>
              <a:t>    </a:t>
            </a:r>
            <a:r>
              <a:rPr lang="en-IN" b="1" i="1" dirty="0"/>
              <a:t>public</a:t>
            </a:r>
            <a:r>
              <a:rPr lang="en-IN" i="1" dirty="0"/>
              <a:t> </a:t>
            </a:r>
            <a:r>
              <a:rPr lang="en-IN" b="1" i="1" dirty="0"/>
              <a:t>static</a:t>
            </a:r>
            <a:r>
              <a:rPr lang="en-IN" i="1" dirty="0"/>
              <a:t> </a:t>
            </a:r>
            <a:r>
              <a:rPr lang="en-IN" b="1" i="1" dirty="0"/>
              <a:t>void</a:t>
            </a:r>
            <a:r>
              <a:rPr lang="en-IN" i="1" dirty="0"/>
              <a:t> main(String[] </a:t>
            </a:r>
            <a:r>
              <a:rPr lang="en-IN" i="1" dirty="0" err="1"/>
              <a:t>args</a:t>
            </a:r>
            <a:r>
              <a:rPr lang="en-IN" i="1" dirty="0"/>
              <a:t>) {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b="1" i="1" dirty="0" err="1"/>
              <a:t>int</a:t>
            </a:r>
            <a:r>
              <a:rPr lang="en-IN" i="1" dirty="0"/>
              <a:t> width=10;  </a:t>
            </a:r>
          </a:p>
          <a:p>
            <a:pPr marL="0" indent="0">
              <a:buNone/>
            </a:pPr>
            <a:r>
              <a:rPr lang="en-IN" i="1" dirty="0"/>
              <a:t>          </a:t>
            </a:r>
          </a:p>
          <a:p>
            <a:pPr marL="0" indent="0">
              <a:buNone/>
            </a:pPr>
            <a:r>
              <a:rPr lang="en-IN" i="1" dirty="0"/>
              <a:t>        //with lambda  </a:t>
            </a:r>
          </a:p>
          <a:p>
            <a:pPr marL="0" indent="0">
              <a:buNone/>
            </a:pPr>
            <a:r>
              <a:rPr lang="en-IN" i="1" dirty="0"/>
              <a:t>        </a:t>
            </a:r>
            <a:r>
              <a:rPr lang="en-IN" i="1" dirty="0" err="1"/>
              <a:t>Drawable</a:t>
            </a:r>
            <a:r>
              <a:rPr lang="en-IN" i="1" dirty="0"/>
              <a:t> d2=()-&gt;{  </a:t>
            </a:r>
          </a:p>
          <a:p>
            <a:pPr marL="0" indent="0">
              <a:buNone/>
            </a:pPr>
            <a:r>
              <a:rPr lang="en-IN" i="1" dirty="0"/>
              <a:t>            </a:t>
            </a:r>
            <a:r>
              <a:rPr lang="en-IN" i="1" dirty="0" err="1"/>
              <a:t>System.out.println</a:t>
            </a:r>
            <a:r>
              <a:rPr lang="en-IN" i="1" dirty="0"/>
              <a:t>("Drawing "+width);  </a:t>
            </a:r>
          </a:p>
          <a:p>
            <a:pPr marL="0" indent="0">
              <a:buNone/>
            </a:pPr>
            <a:r>
              <a:rPr lang="en-IN" i="1" dirty="0"/>
              <a:t>        };  </a:t>
            </a:r>
          </a:p>
          <a:p>
            <a:pPr marL="0" indent="0">
              <a:buNone/>
            </a:pPr>
            <a:r>
              <a:rPr lang="en-IN" i="1" dirty="0"/>
              <a:t>        d2.draw();  </a:t>
            </a:r>
          </a:p>
          <a:p>
            <a:pPr marL="0" indent="0">
              <a:buNone/>
            </a:pPr>
            <a:r>
              <a:rPr lang="en-IN" i="1" dirty="0"/>
              <a:t>    }  </a:t>
            </a:r>
          </a:p>
          <a:p>
            <a:pPr marL="0" indent="0">
              <a:buNone/>
            </a:pPr>
            <a:r>
              <a:rPr lang="en-IN" i="1" dirty="0"/>
              <a:t>}  </a:t>
            </a:r>
          </a:p>
          <a:p>
            <a:pPr marL="0" indent="0">
              <a:buNone/>
            </a:pP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2741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Lambda </a:t>
            </a:r>
            <a:r>
              <a:rPr lang="en-IN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66633"/>
            <a:ext cx="4114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interface</a:t>
            </a:r>
            <a:r>
              <a:rPr lang="en-IN" sz="1600" dirty="0"/>
              <a:t> </a:t>
            </a:r>
            <a:r>
              <a:rPr lang="en-IN" sz="1600" dirty="0" err="1"/>
              <a:t>Sayable</a:t>
            </a:r>
            <a:r>
              <a:rPr lang="en-IN" sz="1600" dirty="0"/>
              <a:t>{  </a:t>
            </a:r>
          </a:p>
          <a:p>
            <a:pPr marL="0" indent="0">
              <a:buNone/>
            </a:pPr>
            <a:r>
              <a:rPr lang="en-IN" sz="1600" dirty="0"/>
              <a:t>    </a:t>
            </a:r>
            <a:r>
              <a:rPr lang="en-IN" sz="1600" b="1" dirty="0"/>
              <a:t>public</a:t>
            </a:r>
            <a:r>
              <a:rPr lang="en-IN" sz="1600" dirty="0"/>
              <a:t> String say(String name);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b="1" dirty="0" smtClean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LambdaExpressionExample4{  </a:t>
            </a:r>
          </a:p>
          <a:p>
            <a:pPr marL="0" indent="0">
              <a:buNone/>
            </a:pPr>
            <a:r>
              <a:rPr lang="en-IN" sz="1600" dirty="0"/>
              <a:t>    </a:t>
            </a: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main(String[] </a:t>
            </a:r>
            <a:r>
              <a:rPr lang="en-IN" sz="1600" dirty="0" err="1"/>
              <a:t>args</a:t>
            </a:r>
            <a:r>
              <a:rPr lang="en-IN" sz="1600" dirty="0"/>
              <a:t>) {  </a:t>
            </a:r>
          </a:p>
          <a:p>
            <a:pPr marL="0" indent="0">
              <a:buNone/>
            </a:pPr>
            <a:r>
              <a:rPr lang="en-IN" sz="1600" dirty="0"/>
              <a:t>        // Lambda expression with single parameter.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Sayable</a:t>
            </a:r>
            <a:r>
              <a:rPr lang="en-IN" sz="1600" dirty="0"/>
              <a:t> s1=(name)-&gt;{  </a:t>
            </a:r>
          </a:p>
          <a:p>
            <a:pPr marL="0" indent="0">
              <a:buNone/>
            </a:pPr>
            <a:r>
              <a:rPr lang="en-IN" sz="1600" dirty="0"/>
              <a:t>            </a:t>
            </a:r>
            <a:r>
              <a:rPr lang="en-IN" sz="1600" b="1" dirty="0"/>
              <a:t>return</a:t>
            </a:r>
            <a:r>
              <a:rPr lang="en-IN" sz="1600" dirty="0"/>
              <a:t> "Hello, "+name;  </a:t>
            </a:r>
          </a:p>
          <a:p>
            <a:pPr marL="0" indent="0">
              <a:buNone/>
            </a:pPr>
            <a:r>
              <a:rPr lang="en-IN" sz="1600" dirty="0"/>
              <a:t>        };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(s1.say("</a:t>
            </a:r>
            <a:r>
              <a:rPr lang="en-IN" sz="1600" dirty="0" err="1"/>
              <a:t>Sonoo</a:t>
            </a:r>
            <a:r>
              <a:rPr lang="en-IN" sz="1600" dirty="0"/>
              <a:t>"));  </a:t>
            </a:r>
          </a:p>
          <a:p>
            <a:pPr marL="0" indent="0">
              <a:buNone/>
            </a:pPr>
            <a:r>
              <a:rPr lang="en-IN" sz="1600" dirty="0"/>
              <a:t>      </a:t>
            </a:r>
            <a:r>
              <a:rPr lang="en-IN" sz="1600" dirty="0" smtClean="0"/>
              <a:t>//</a:t>
            </a:r>
            <a:r>
              <a:rPr lang="en-IN" sz="1600" dirty="0"/>
              <a:t> You can omit function parentheses  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Sayable</a:t>
            </a:r>
            <a:r>
              <a:rPr lang="en-IN" sz="1600" dirty="0"/>
              <a:t> s2= name -&gt;{  </a:t>
            </a:r>
          </a:p>
          <a:p>
            <a:pPr marL="0" indent="0">
              <a:buNone/>
            </a:pPr>
            <a:r>
              <a:rPr lang="en-IN" sz="1600" dirty="0"/>
              <a:t>            </a:t>
            </a:r>
            <a:r>
              <a:rPr lang="en-IN" sz="1600" b="1" dirty="0"/>
              <a:t>return</a:t>
            </a:r>
            <a:r>
              <a:rPr lang="en-IN" sz="1600" dirty="0"/>
              <a:t> "Hello, "+name;  </a:t>
            </a:r>
          </a:p>
          <a:p>
            <a:pPr marL="0" indent="0">
              <a:buNone/>
            </a:pPr>
            <a:r>
              <a:rPr lang="en-IN" sz="1600" dirty="0"/>
              <a:t>        };  </a:t>
            </a:r>
          </a:p>
          <a:p>
            <a:pPr marL="0" indent="0">
              <a:buNone/>
            </a:pPr>
            <a:r>
              <a:rPr lang="en-IN" sz="1600" dirty="0"/>
              <a:t>        </a:t>
            </a:r>
            <a:r>
              <a:rPr lang="en-IN" sz="1600" dirty="0" err="1"/>
              <a:t>System.out.println</a:t>
            </a:r>
            <a:r>
              <a:rPr lang="en-IN" sz="1600" dirty="0"/>
              <a:t>(s2.say("</a:t>
            </a:r>
            <a:r>
              <a:rPr lang="en-IN" sz="1600" dirty="0" err="1"/>
              <a:t>Sonoo</a:t>
            </a:r>
            <a:r>
              <a:rPr lang="en-IN" sz="1600" dirty="0"/>
              <a:t>"));  </a:t>
            </a:r>
          </a:p>
          <a:p>
            <a:pPr marL="0" indent="0">
              <a:buNone/>
            </a:pPr>
            <a:r>
              <a:rPr lang="en-IN" sz="1600" dirty="0"/>
              <a:t>    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1975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Lambda </a:t>
            </a:r>
            <a:r>
              <a:rPr lang="en-IN" dirty="0"/>
              <a:t>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866633"/>
            <a:ext cx="4114800" cy="4572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i="1" dirty="0"/>
              <a:t>interface</a:t>
            </a:r>
            <a:r>
              <a:rPr lang="en-IN" sz="1600" i="1" dirty="0"/>
              <a:t> Addable{  </a:t>
            </a:r>
          </a:p>
          <a:p>
            <a:pPr marL="0" indent="0">
              <a:buNone/>
            </a:pPr>
            <a:r>
              <a:rPr lang="en-IN" sz="1600" i="1" dirty="0"/>
              <a:t>    </a:t>
            </a:r>
            <a:r>
              <a:rPr lang="en-IN" sz="1600" b="1" i="1" dirty="0" err="1"/>
              <a:t>int</a:t>
            </a:r>
            <a:r>
              <a:rPr lang="en-IN" sz="1600" i="1" dirty="0"/>
              <a:t> add(</a:t>
            </a:r>
            <a:r>
              <a:rPr lang="en-IN" sz="1600" b="1" i="1" dirty="0" err="1"/>
              <a:t>int</a:t>
            </a:r>
            <a:r>
              <a:rPr lang="en-IN" sz="1600" i="1" dirty="0"/>
              <a:t> </a:t>
            </a:r>
            <a:r>
              <a:rPr lang="en-IN" sz="1600" i="1" dirty="0" err="1"/>
              <a:t>a,</a:t>
            </a:r>
            <a:r>
              <a:rPr lang="en-IN" sz="1600" b="1" i="1" dirty="0" err="1"/>
              <a:t>int</a:t>
            </a:r>
            <a:r>
              <a:rPr lang="en-IN" sz="1600" i="1" dirty="0"/>
              <a:t> b);  </a:t>
            </a:r>
          </a:p>
          <a:p>
            <a:pPr marL="0" indent="0">
              <a:buNone/>
            </a:pPr>
            <a:r>
              <a:rPr lang="en-IN" sz="1600" i="1" dirty="0" smtClean="0"/>
              <a:t>}</a:t>
            </a:r>
          </a:p>
          <a:p>
            <a:pPr marL="0" indent="0">
              <a:buNone/>
            </a:pPr>
            <a:r>
              <a:rPr lang="en-IN" sz="1600" i="1" dirty="0" smtClean="0"/>
              <a:t> </a:t>
            </a:r>
            <a:r>
              <a:rPr lang="en-IN" sz="1600" b="1" i="1" dirty="0" smtClean="0"/>
              <a:t>public</a:t>
            </a:r>
            <a:r>
              <a:rPr lang="en-IN" sz="1600" i="1" dirty="0"/>
              <a:t> </a:t>
            </a:r>
            <a:r>
              <a:rPr lang="en-IN" sz="1600" b="1" i="1" dirty="0"/>
              <a:t>class</a:t>
            </a:r>
            <a:r>
              <a:rPr lang="en-IN" sz="1600" i="1" dirty="0"/>
              <a:t> LambdaExpressionExample5{  </a:t>
            </a:r>
          </a:p>
          <a:p>
            <a:pPr marL="0" indent="0">
              <a:buNone/>
            </a:pPr>
            <a:r>
              <a:rPr lang="en-IN" sz="1600" i="1" dirty="0"/>
              <a:t>    </a:t>
            </a:r>
            <a:r>
              <a:rPr lang="en-IN" sz="1600" b="1" i="1" dirty="0"/>
              <a:t>public</a:t>
            </a:r>
            <a:r>
              <a:rPr lang="en-IN" sz="1600" i="1" dirty="0"/>
              <a:t> </a:t>
            </a:r>
            <a:r>
              <a:rPr lang="en-IN" sz="1600" b="1" i="1" dirty="0"/>
              <a:t>static</a:t>
            </a:r>
            <a:r>
              <a:rPr lang="en-IN" sz="1600" i="1" dirty="0"/>
              <a:t> </a:t>
            </a:r>
            <a:r>
              <a:rPr lang="en-IN" sz="1600" b="1" i="1" dirty="0"/>
              <a:t>void</a:t>
            </a:r>
            <a:r>
              <a:rPr lang="en-IN" sz="1600" i="1" dirty="0"/>
              <a:t> main(String[] </a:t>
            </a:r>
            <a:r>
              <a:rPr lang="en-IN" sz="1600" i="1" dirty="0" err="1"/>
              <a:t>args</a:t>
            </a:r>
            <a:r>
              <a:rPr lang="en-IN" sz="1600" i="1" dirty="0"/>
              <a:t>) {  </a:t>
            </a:r>
          </a:p>
          <a:p>
            <a:pPr marL="0" indent="0">
              <a:buNone/>
            </a:pPr>
            <a:r>
              <a:rPr lang="en-IN" sz="1600" i="1" dirty="0"/>
              <a:t>          </a:t>
            </a:r>
          </a:p>
          <a:p>
            <a:pPr marL="0" indent="0">
              <a:buNone/>
            </a:pPr>
            <a:r>
              <a:rPr lang="en-IN" sz="1600" i="1" dirty="0"/>
              <a:t>        // Multiple parameters in lambda expression  </a:t>
            </a:r>
          </a:p>
          <a:p>
            <a:pPr marL="0" indent="0">
              <a:buNone/>
            </a:pPr>
            <a:r>
              <a:rPr lang="en-IN" sz="1600" i="1" dirty="0"/>
              <a:t>        Addable ad1=(</a:t>
            </a:r>
            <a:r>
              <a:rPr lang="en-IN" sz="1600" i="1" dirty="0" err="1"/>
              <a:t>a,b</a:t>
            </a:r>
            <a:r>
              <a:rPr lang="en-IN" sz="1600" i="1" dirty="0"/>
              <a:t>)-&gt;(</a:t>
            </a:r>
            <a:r>
              <a:rPr lang="en-IN" sz="1600" i="1" dirty="0" err="1"/>
              <a:t>a+b</a:t>
            </a:r>
            <a:r>
              <a:rPr lang="en-IN" sz="1600" i="1" dirty="0"/>
              <a:t>);  </a:t>
            </a:r>
          </a:p>
          <a:p>
            <a:pPr marL="0" indent="0">
              <a:buNone/>
            </a:pPr>
            <a:r>
              <a:rPr lang="en-IN" sz="1600" i="1" dirty="0"/>
              <a:t>        </a:t>
            </a:r>
            <a:r>
              <a:rPr lang="en-IN" sz="1600" i="1" dirty="0" err="1"/>
              <a:t>System.out.println</a:t>
            </a:r>
            <a:r>
              <a:rPr lang="en-IN" sz="1600" i="1" dirty="0"/>
              <a:t>(ad1.add(10,20));  </a:t>
            </a:r>
          </a:p>
          <a:p>
            <a:pPr marL="0" indent="0">
              <a:buNone/>
            </a:pPr>
            <a:r>
              <a:rPr lang="en-IN" sz="1600" i="1" dirty="0"/>
              <a:t>          </a:t>
            </a:r>
          </a:p>
          <a:p>
            <a:pPr marL="0" indent="0">
              <a:buNone/>
            </a:pPr>
            <a:r>
              <a:rPr lang="en-IN" sz="1600" i="1" dirty="0"/>
              <a:t>        // Multiple parameters with data type in lambda expression  </a:t>
            </a:r>
          </a:p>
          <a:p>
            <a:pPr marL="0" indent="0">
              <a:buNone/>
            </a:pPr>
            <a:r>
              <a:rPr lang="en-IN" sz="1600" i="1" dirty="0"/>
              <a:t>        Addable ad2=(</a:t>
            </a:r>
            <a:r>
              <a:rPr lang="en-IN" sz="1600" b="1" i="1" dirty="0" err="1"/>
              <a:t>int</a:t>
            </a:r>
            <a:r>
              <a:rPr lang="en-IN" sz="1600" i="1" dirty="0"/>
              <a:t> </a:t>
            </a:r>
            <a:r>
              <a:rPr lang="en-IN" sz="1600" i="1" dirty="0" err="1"/>
              <a:t>a,</a:t>
            </a:r>
            <a:r>
              <a:rPr lang="en-IN" sz="1600" b="1" i="1" dirty="0" err="1"/>
              <a:t>int</a:t>
            </a:r>
            <a:r>
              <a:rPr lang="en-IN" sz="1600" i="1" dirty="0"/>
              <a:t> b)-&gt;(</a:t>
            </a:r>
            <a:r>
              <a:rPr lang="en-IN" sz="1600" i="1" dirty="0" err="1"/>
              <a:t>a+b</a:t>
            </a:r>
            <a:r>
              <a:rPr lang="en-IN" sz="1600" i="1" dirty="0"/>
              <a:t>);  </a:t>
            </a:r>
          </a:p>
          <a:p>
            <a:pPr marL="0" indent="0">
              <a:buNone/>
            </a:pPr>
            <a:r>
              <a:rPr lang="en-IN" sz="1600" i="1" dirty="0"/>
              <a:t>        </a:t>
            </a:r>
            <a:r>
              <a:rPr lang="en-IN" sz="1600" i="1" dirty="0" err="1"/>
              <a:t>System.out.println</a:t>
            </a:r>
            <a:r>
              <a:rPr lang="en-IN" sz="1600" i="1" dirty="0"/>
              <a:t>(ad2.add(100,200));  </a:t>
            </a:r>
          </a:p>
          <a:p>
            <a:pPr marL="0" indent="0">
              <a:buNone/>
            </a:pPr>
            <a:r>
              <a:rPr lang="en-IN" sz="1600" i="1" dirty="0"/>
              <a:t>    }  </a:t>
            </a:r>
          </a:p>
          <a:p>
            <a:pPr marL="0" indent="0">
              <a:buNone/>
            </a:pPr>
            <a:r>
              <a:rPr lang="en-IN" sz="1600" i="1" dirty="0"/>
              <a:t>}</a:t>
            </a:r>
          </a:p>
          <a:p>
            <a:pPr marL="0" indent="0">
              <a:buNone/>
            </a:pP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246290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Lambda with </a:t>
            </a:r>
            <a:r>
              <a:rPr lang="en-IN" smtClean="0"/>
              <a:t>for each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import</a:t>
            </a:r>
            <a:r>
              <a:rPr lang="en-IN" dirty="0"/>
              <a:t> </a:t>
            </a:r>
            <a:r>
              <a:rPr lang="en-IN" dirty="0" err="1"/>
              <a:t>java.util</a:t>
            </a:r>
            <a:r>
              <a:rPr lang="en-IN" dirty="0"/>
              <a:t>.*;  </a:t>
            </a:r>
          </a:p>
          <a:p>
            <a:pPr marL="0" indent="0">
              <a:buNone/>
            </a:pP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class</a:t>
            </a:r>
            <a:r>
              <a:rPr lang="en-IN" dirty="0"/>
              <a:t> LambdaExpressionExample7{  </a:t>
            </a:r>
          </a:p>
          <a:p>
            <a:pPr marL="0" indent="0">
              <a:buNone/>
            </a:pPr>
            <a:r>
              <a:rPr lang="en-IN" dirty="0"/>
              <a:t>    </a:t>
            </a:r>
            <a:r>
              <a:rPr lang="en-IN" b="1" dirty="0"/>
              <a:t>public</a:t>
            </a:r>
            <a:r>
              <a:rPr lang="en-IN" dirty="0"/>
              <a:t> </a:t>
            </a:r>
            <a:r>
              <a:rPr lang="en-IN" b="1" dirty="0"/>
              <a:t>static</a:t>
            </a:r>
            <a:r>
              <a:rPr lang="en-IN" dirty="0"/>
              <a:t> </a:t>
            </a:r>
            <a:r>
              <a:rPr lang="en-IN" b="1" dirty="0"/>
              <a:t>void</a:t>
            </a:r>
            <a:r>
              <a:rPr lang="en-IN" dirty="0"/>
              <a:t> main(String[] </a:t>
            </a:r>
            <a:r>
              <a:rPr lang="en-IN" dirty="0" err="1"/>
              <a:t>args</a:t>
            </a:r>
            <a:r>
              <a:rPr lang="en-IN" dirty="0"/>
              <a:t>) {  </a:t>
            </a:r>
          </a:p>
          <a:p>
            <a:pPr marL="0" indent="0">
              <a:buNone/>
            </a:pPr>
            <a:r>
              <a:rPr lang="en-IN" dirty="0"/>
              <a:t>          </a:t>
            </a:r>
          </a:p>
          <a:p>
            <a:pPr marL="0" indent="0">
              <a:buNone/>
            </a:pPr>
            <a:r>
              <a:rPr lang="en-IN" dirty="0"/>
              <a:t>        List&lt;String&gt; list=</a:t>
            </a:r>
            <a:r>
              <a:rPr lang="en-IN" b="1" dirty="0"/>
              <a:t>new</a:t>
            </a:r>
            <a:r>
              <a:rPr lang="en-IN" dirty="0"/>
              <a:t> </a:t>
            </a:r>
            <a:r>
              <a:rPr lang="en-IN" dirty="0" err="1"/>
              <a:t>ArrayList</a:t>
            </a:r>
            <a:r>
              <a:rPr lang="en-IN" dirty="0"/>
              <a:t>&lt;String&gt;();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ankit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mayank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</a:t>
            </a:r>
            <a:r>
              <a:rPr lang="en-IN" dirty="0" err="1"/>
              <a:t>irfan</a:t>
            </a:r>
            <a:r>
              <a:rPr lang="en-IN" dirty="0"/>
              <a:t>");  </a:t>
            </a:r>
          </a:p>
          <a:p>
            <a:pPr marL="0" indent="0">
              <a:buNone/>
            </a:pPr>
            <a:r>
              <a:rPr lang="en-IN" dirty="0"/>
              <a:t>        </a:t>
            </a:r>
            <a:r>
              <a:rPr lang="en-IN" dirty="0" err="1"/>
              <a:t>list.add</a:t>
            </a:r>
            <a:r>
              <a:rPr lang="en-IN" dirty="0"/>
              <a:t>("jai");  </a:t>
            </a:r>
            <a:endParaRPr lang="en-IN" dirty="0" smtClean="0"/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Foreach</a:t>
            </a:r>
            <a:r>
              <a:rPr lang="en-IN" dirty="0" smtClean="0">
                <a:solidFill>
                  <a:srgbClr val="FF0000"/>
                </a:solidFill>
              </a:rPr>
              <a:t>(</a:t>
            </a:r>
            <a:r>
              <a:rPr lang="en-IN" dirty="0" err="1" smtClean="0">
                <a:solidFill>
                  <a:srgbClr val="FF0000"/>
                </a:solidFill>
              </a:rPr>
              <a:t>int</a:t>
            </a:r>
            <a:r>
              <a:rPr lang="en-IN" dirty="0" smtClean="0">
                <a:solidFill>
                  <a:srgbClr val="FF0000"/>
                </a:solidFill>
              </a:rPr>
              <a:t> x:list) {   }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                 </a:t>
            </a:r>
            <a:r>
              <a:rPr lang="en-IN" dirty="0" err="1"/>
              <a:t>list.forEach</a:t>
            </a:r>
            <a:r>
              <a:rPr lang="en-IN" dirty="0"/>
              <a:t>(  </a:t>
            </a:r>
          </a:p>
          <a:p>
            <a:pPr marL="0" indent="0">
              <a:buNone/>
            </a:pPr>
            <a:r>
              <a:rPr lang="en-IN" dirty="0"/>
              <a:t>            (n)-&gt;</a:t>
            </a:r>
            <a:r>
              <a:rPr lang="en-IN" dirty="0" err="1"/>
              <a:t>System.out.println</a:t>
            </a:r>
            <a:r>
              <a:rPr lang="en-IN" dirty="0"/>
              <a:t>(n)  </a:t>
            </a:r>
          </a:p>
          <a:p>
            <a:pPr marL="0" indent="0">
              <a:buNone/>
            </a:pPr>
            <a:r>
              <a:rPr lang="en-IN" dirty="0"/>
              <a:t>        );  </a:t>
            </a:r>
          </a:p>
          <a:p>
            <a:pPr marL="0" indent="0">
              <a:buNone/>
            </a:pPr>
            <a:r>
              <a:rPr lang="en-IN" dirty="0"/>
              <a:t>    }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9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Exception handling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dirty="0"/>
              <a:t>interface Student {</a:t>
            </a:r>
          </a:p>
          <a:p>
            <a:pPr marL="0" indent="0">
              <a:buNone/>
            </a:pPr>
            <a:r>
              <a:rPr lang="en-IN" sz="2800" dirty="0"/>
              <a:t>   void </a:t>
            </a:r>
            <a:r>
              <a:rPr lang="en-IN" sz="2800" dirty="0" err="1"/>
              <a:t>studentData</a:t>
            </a:r>
            <a:r>
              <a:rPr lang="en-IN" sz="2800" dirty="0"/>
              <a:t>(String name</a:t>
            </a:r>
            <a:r>
              <a:rPr lang="en-IN" sz="2800" dirty="0" smtClean="0"/>
              <a:t>)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/>
              <a:t>public class </a:t>
            </a:r>
            <a:r>
              <a:rPr lang="en-IN" sz="2800" dirty="0" err="1"/>
              <a:t>LambdaExceptionTest</a:t>
            </a:r>
            <a:r>
              <a:rPr lang="en-IN" sz="2800" dirty="0"/>
              <a:t> {</a:t>
            </a:r>
          </a:p>
          <a:p>
            <a:pPr marL="0" indent="0">
              <a:buNone/>
            </a:pPr>
            <a:r>
              <a:rPr lang="en-IN" sz="2800" dirty="0"/>
              <a:t>   public static void main(String[] </a:t>
            </a:r>
            <a:r>
              <a:rPr lang="en-IN" sz="2800" dirty="0" err="1"/>
              <a:t>args</a:t>
            </a:r>
            <a:r>
              <a:rPr lang="en-IN" sz="2800" dirty="0"/>
              <a:t>) {</a:t>
            </a:r>
          </a:p>
          <a:p>
            <a:pPr marL="0" indent="0">
              <a:buNone/>
            </a:pPr>
            <a:r>
              <a:rPr lang="en-IN" sz="2800" dirty="0"/>
              <a:t>      </a:t>
            </a:r>
          </a:p>
          <a:p>
            <a:pPr marL="0" indent="0">
              <a:buNone/>
            </a:pPr>
            <a:r>
              <a:rPr lang="en-IN" sz="2800" dirty="0"/>
              <a:t>      Student </a:t>
            </a:r>
            <a:r>
              <a:rPr lang="en-IN" sz="2800" dirty="0" err="1"/>
              <a:t>student</a:t>
            </a:r>
            <a:r>
              <a:rPr lang="en-IN" sz="2800" dirty="0"/>
              <a:t> = name -&gt; {</a:t>
            </a:r>
          </a:p>
          <a:p>
            <a:pPr marL="0" indent="0">
              <a:buNone/>
            </a:pPr>
            <a:r>
              <a:rPr lang="en-IN" sz="2800" dirty="0"/>
              <a:t>         </a:t>
            </a:r>
            <a:r>
              <a:rPr lang="en-IN" sz="2800" dirty="0" err="1"/>
              <a:t>System.out.println</a:t>
            </a:r>
            <a:r>
              <a:rPr lang="en-IN" sz="2800" dirty="0"/>
              <a:t>("The Student name is: " + name);</a:t>
            </a:r>
          </a:p>
          <a:p>
            <a:pPr marL="0" indent="0">
              <a:buNone/>
            </a:pPr>
            <a:r>
              <a:rPr lang="en-IN" sz="2800" dirty="0"/>
              <a:t>         throw new Exception</a:t>
            </a:r>
            <a:r>
              <a:rPr lang="en-IN" sz="2800" dirty="0" smtClean="0"/>
              <a:t>(); //unhandled exception</a:t>
            </a:r>
            <a:endParaRPr lang="en-IN" sz="2800" dirty="0"/>
          </a:p>
          <a:p>
            <a:pPr marL="0" indent="0">
              <a:buNone/>
            </a:pPr>
            <a:r>
              <a:rPr lang="en-IN" sz="2800" dirty="0"/>
              <a:t>      };</a:t>
            </a:r>
          </a:p>
          <a:p>
            <a:pPr marL="0" indent="0">
              <a:buNone/>
            </a:pPr>
            <a:r>
              <a:rPr lang="en-IN" sz="2800" dirty="0"/>
              <a:t>     </a:t>
            </a:r>
          </a:p>
          <a:p>
            <a:pPr marL="0" indent="0">
              <a:buNone/>
            </a:pPr>
            <a:r>
              <a:rPr lang="en-IN" sz="2800" dirty="0"/>
              <a:t>   }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50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3213</TotalTime>
  <Words>254</Words>
  <Application>Microsoft Office PowerPoint</Application>
  <PresentationFormat>On-screen Show (4:3)</PresentationFormat>
  <Paragraphs>124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Franklin Gothic Book</vt:lpstr>
      <vt:lpstr>Perpetua</vt:lpstr>
      <vt:lpstr>Wingdings 2</vt:lpstr>
      <vt:lpstr>Equity</vt:lpstr>
      <vt:lpstr>Lambda Expressions</vt:lpstr>
      <vt:lpstr>Lambda Expressions</vt:lpstr>
      <vt:lpstr>Lambda Expressions</vt:lpstr>
      <vt:lpstr>Without Lambda expression</vt:lpstr>
      <vt:lpstr>With Lambda expression</vt:lpstr>
      <vt:lpstr>Lambda expression</vt:lpstr>
      <vt:lpstr>Lambda expression</vt:lpstr>
      <vt:lpstr>Lambda with for each</vt:lpstr>
      <vt:lpstr>Exception handling </vt:lpstr>
      <vt:lpstr>Exception handling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</dc:title>
  <dc:creator>admin</dc:creator>
  <cp:lastModifiedBy>Admin</cp:lastModifiedBy>
  <cp:revision>369</cp:revision>
  <dcterms:created xsi:type="dcterms:W3CDTF">2006-08-16T00:00:00Z</dcterms:created>
  <dcterms:modified xsi:type="dcterms:W3CDTF">2021-06-04T06:53:14Z</dcterms:modified>
</cp:coreProperties>
</file>