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lastIndexOf</a:t>
            </a:r>
            <a:r>
              <a:rPr lang="en-US" b="1" dirty="0"/>
              <a:t>(String </a:t>
            </a:r>
            <a:r>
              <a:rPr lang="en-US" b="1" dirty="0" err="1"/>
              <a:t>str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Returns the index within this string of the rightmost occurrence of the specified substring.</a:t>
            </a:r>
          </a:p>
          <a:p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/>
              <a:t>matches(String regex)</a:t>
            </a:r>
          </a:p>
          <a:p>
            <a:pPr lvl="1"/>
            <a:r>
              <a:rPr lang="en-US" dirty="0"/>
              <a:t>Tells whether or not this string matches the given regular expression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String </a:t>
            </a:r>
            <a:r>
              <a:rPr lang="en-US" b="1" dirty="0" err="1"/>
              <a:t>replaceAll</a:t>
            </a:r>
            <a:r>
              <a:rPr lang="en-US" b="1" dirty="0"/>
              <a:t>(String regex, String replacement</a:t>
            </a:r>
          </a:p>
          <a:p>
            <a:pPr lvl="1"/>
            <a:r>
              <a:rPr lang="en-US" dirty="0"/>
              <a:t>Replaces each substring of this string that matches the given regular expression with the given replacement.</a:t>
            </a:r>
          </a:p>
          <a:p>
            <a:r>
              <a:rPr lang="en-US" b="1" dirty="0" smtClean="0"/>
              <a:t>String </a:t>
            </a:r>
            <a:r>
              <a:rPr lang="en-US" b="1" dirty="0" err="1"/>
              <a:t>replaceFirst</a:t>
            </a:r>
            <a:r>
              <a:rPr lang="en-US" b="1" dirty="0"/>
              <a:t>(String regex, String replacement)</a:t>
            </a:r>
          </a:p>
          <a:p>
            <a:pPr lvl="1"/>
            <a:r>
              <a:rPr lang="en-US" dirty="0"/>
              <a:t>Replaces the first substring of this string that matches the given regular expression with the given replacement.</a:t>
            </a:r>
          </a:p>
          <a:p>
            <a:r>
              <a:rPr lang="en-US" b="1" dirty="0" smtClean="0"/>
              <a:t>String</a:t>
            </a:r>
            <a:r>
              <a:rPr lang="en-US" b="1" dirty="0"/>
              <a:t>[] split(String regex)</a:t>
            </a:r>
          </a:p>
          <a:p>
            <a:pPr lvl="1"/>
            <a:r>
              <a:rPr lang="en-US" dirty="0"/>
              <a:t>Splits this string around matches of the given regular expression.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4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String </a:t>
            </a:r>
            <a:r>
              <a:rPr lang="en-US" b="1" dirty="0" err="1"/>
              <a:t>toLowerCase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Converts all of the characters in this String to lower case using the rules of the default locale.</a:t>
            </a:r>
          </a:p>
          <a:p>
            <a:r>
              <a:rPr lang="en-US" b="1" dirty="0" smtClean="0"/>
              <a:t>String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This object (which is already a string!) is itself returned.</a:t>
            </a:r>
          </a:p>
          <a:p>
            <a:r>
              <a:rPr lang="en-US" b="1" dirty="0"/>
              <a:t>String </a:t>
            </a:r>
            <a:r>
              <a:rPr lang="en-US" b="1" dirty="0" err="1"/>
              <a:t>toUpperCase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Converts all of the characters in this String to upper case using the rules of the default locale.</a:t>
            </a:r>
          </a:p>
        </p:txBody>
      </p:sp>
    </p:spTree>
    <p:extLst>
      <p:ext uri="{BB962C8B-B14F-4D97-AF65-F5344CB8AC3E}">
        <p14:creationId xmlns:p14="http://schemas.microsoft.com/office/powerpoint/2010/main" val="144196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Strings, which are widely used in Java programming, are a sequence of characters.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Java programming language, strings are treated as objects.</a:t>
            </a:r>
          </a:p>
          <a:p>
            <a:endParaRPr lang="en-US" dirty="0"/>
          </a:p>
          <a:p>
            <a:r>
              <a:rPr lang="en-US" dirty="0"/>
              <a:t>The Java platform provides the String class to create and manipulate strings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most direct way to create a string is to write −</a:t>
            </a:r>
          </a:p>
          <a:p>
            <a:pPr lvl="1"/>
            <a:r>
              <a:rPr lang="en-US" dirty="0" smtClean="0"/>
              <a:t>String </a:t>
            </a:r>
            <a:r>
              <a:rPr lang="en-US" dirty="0"/>
              <a:t>greeting = "Hello world!";</a:t>
            </a:r>
          </a:p>
          <a:p>
            <a:r>
              <a:rPr lang="en-US" dirty="0"/>
              <a:t>Whenever it encounters a string literal in your code, the compiler creates a String object with its value in this case, "Hello world!'.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58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StringDemo</a:t>
            </a:r>
            <a:r>
              <a:rPr lang="en-IN" dirty="0"/>
              <a:t> 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char[] </a:t>
            </a:r>
            <a:r>
              <a:rPr lang="en-IN" dirty="0" err="1"/>
              <a:t>helloArray</a:t>
            </a:r>
            <a:r>
              <a:rPr lang="en-IN" dirty="0"/>
              <a:t> = { 'h', 'e', 'l', 'l', 'o', '.' };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helloString</a:t>
            </a:r>
            <a:r>
              <a:rPr lang="en-IN" dirty="0"/>
              <a:t> = new String(</a:t>
            </a:r>
            <a:r>
              <a:rPr lang="en-IN" dirty="0" err="1"/>
              <a:t>helloArray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 </a:t>
            </a:r>
            <a:r>
              <a:rPr lang="en-IN" dirty="0" err="1"/>
              <a:t>helloString</a:t>
            </a:r>
            <a:r>
              <a:rPr lang="en-IN" dirty="0"/>
              <a:t> 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414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Length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StringDemo</a:t>
            </a:r>
            <a:r>
              <a:rPr lang="en-IN" dirty="0"/>
              <a:t>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String palindrome = "Dot saw I was Tod";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len</a:t>
            </a:r>
            <a:r>
              <a:rPr lang="en-IN" dirty="0"/>
              <a:t> = </a:t>
            </a:r>
            <a:r>
              <a:rPr lang="en-IN" dirty="0" err="1"/>
              <a:t>palindrome.length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 "String Length is : " + </a:t>
            </a:r>
            <a:r>
              <a:rPr lang="en-IN" dirty="0" err="1"/>
              <a:t>len</a:t>
            </a:r>
            <a:r>
              <a:rPr lang="en-IN" dirty="0"/>
              <a:t> 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24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Concatenating </a:t>
            </a:r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string1.concat(string2);</a:t>
            </a:r>
          </a:p>
          <a:p>
            <a:r>
              <a:rPr lang="en-US" dirty="0"/>
              <a:t>"My name is ".</a:t>
            </a:r>
            <a:r>
              <a:rPr lang="en-US" dirty="0" err="1"/>
              <a:t>concat</a:t>
            </a:r>
            <a:r>
              <a:rPr lang="en-US" dirty="0"/>
              <a:t>("Zara");</a:t>
            </a:r>
          </a:p>
          <a:p>
            <a:r>
              <a:rPr lang="en-US" dirty="0"/>
              <a:t>"Hello," + " world" + </a:t>
            </a:r>
            <a:r>
              <a:rPr lang="en-US" dirty="0" smtClean="0"/>
              <a:t>"!“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StringDemo</a:t>
            </a:r>
            <a:r>
              <a:rPr lang="en-IN" dirty="0"/>
              <a:t>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String string1 = "saw I was ";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("Dot " + string1 + "Tod");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15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char </a:t>
            </a:r>
            <a:r>
              <a:rPr lang="en-US" dirty="0" err="1"/>
              <a:t>charAt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r>
              <a:rPr lang="en-US" dirty="0"/>
              <a:t>Returns the character at the specified index.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class Test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     String s = "Strings are immutable";</a:t>
            </a:r>
          </a:p>
          <a:p>
            <a:pPr marL="0" indent="0">
              <a:buNone/>
            </a:pPr>
            <a:r>
              <a:rPr lang="en-US" dirty="0"/>
              <a:t>      char result = </a:t>
            </a:r>
            <a:r>
              <a:rPr lang="en-US" dirty="0" err="1"/>
              <a:t>s.charAt</a:t>
            </a:r>
            <a:r>
              <a:rPr lang="en-US" dirty="0"/>
              <a:t>(8);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(result);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ouput</a:t>
            </a:r>
            <a:r>
              <a:rPr lang="en-US" dirty="0"/>
              <a:t>: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Autofit/>
          </a:bodyPr>
          <a:lstStyle/>
          <a:p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compareTo</a:t>
            </a:r>
            <a:r>
              <a:rPr lang="en-IN" sz="1800" dirty="0"/>
              <a:t>(String </a:t>
            </a:r>
            <a:r>
              <a:rPr lang="en-IN" sz="1800" dirty="0" err="1"/>
              <a:t>anotherString</a:t>
            </a:r>
            <a:r>
              <a:rPr lang="en-IN" sz="1800" dirty="0"/>
              <a:t>)</a:t>
            </a:r>
          </a:p>
          <a:p>
            <a:r>
              <a:rPr lang="en-IN" sz="1800" dirty="0"/>
              <a:t>Compares two strings lexicographically</a:t>
            </a:r>
            <a:r>
              <a:rPr lang="en-IN" sz="1800" dirty="0" smtClean="0"/>
              <a:t>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public class Test </a:t>
            </a:r>
            <a:r>
              <a:rPr lang="en-IN" sz="1800" dirty="0" smtClean="0"/>
              <a:t>{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 {</a:t>
            </a:r>
          </a:p>
          <a:p>
            <a:pPr marL="0" indent="0">
              <a:buNone/>
            </a:pPr>
            <a:r>
              <a:rPr lang="en-IN" sz="1800" dirty="0"/>
              <a:t>      String str1 = "Strings are immutable";</a:t>
            </a:r>
          </a:p>
          <a:p>
            <a:pPr marL="0" indent="0">
              <a:buNone/>
            </a:pPr>
            <a:r>
              <a:rPr lang="en-IN" sz="1800" dirty="0"/>
              <a:t>      String str2 = "Strings are immutable";</a:t>
            </a:r>
          </a:p>
          <a:p>
            <a:pPr marL="0" indent="0">
              <a:buNone/>
            </a:pPr>
            <a:r>
              <a:rPr lang="en-IN" sz="1800" dirty="0"/>
              <a:t>      String str3 = "Integers are not immutable";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/>
              <a:t>result = str1.compareTo( str2 );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System.out.println</a:t>
            </a:r>
            <a:r>
              <a:rPr lang="en-IN" sz="1800" dirty="0"/>
              <a:t>(result);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smtClean="0"/>
              <a:t>result </a:t>
            </a:r>
            <a:r>
              <a:rPr lang="en-IN" sz="1800" dirty="0"/>
              <a:t>= str2.compareTo( str3 );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System.out.println</a:t>
            </a:r>
            <a:r>
              <a:rPr lang="en-IN" sz="1800" dirty="0"/>
              <a:t>(result);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smtClean="0"/>
              <a:t>      </a:t>
            </a:r>
            <a:r>
              <a:rPr lang="en-IN" sz="1800" dirty="0"/>
              <a:t>result = str3.compareTo( str1 );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System.out.println</a:t>
            </a:r>
            <a:r>
              <a:rPr lang="en-IN" sz="1800" dirty="0"/>
              <a:t>(result);</a:t>
            </a:r>
          </a:p>
          <a:p>
            <a:pPr marL="0" indent="0">
              <a:buNone/>
            </a:pPr>
            <a:r>
              <a:rPr lang="en-IN" sz="1800" dirty="0"/>
              <a:t>   }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1200" y="4419600"/>
            <a:ext cx="2133600" cy="1524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smtClean="0"/>
              <a:t>Output:</a:t>
            </a:r>
          </a:p>
          <a:p>
            <a:r>
              <a:rPr lang="en-IN" sz="1800" dirty="0" smtClean="0"/>
              <a:t>0</a:t>
            </a:r>
          </a:p>
          <a:p>
            <a:r>
              <a:rPr lang="en-IN" sz="1800" dirty="0" smtClean="0"/>
              <a:t>10</a:t>
            </a:r>
          </a:p>
          <a:p>
            <a:r>
              <a:rPr lang="en-IN" sz="1800" dirty="0" smtClean="0"/>
              <a:t>-10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1413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static </a:t>
            </a:r>
            <a:r>
              <a:rPr lang="en-US" sz="1800" b="1" dirty="0"/>
              <a:t>String </a:t>
            </a:r>
            <a:r>
              <a:rPr lang="en-US" sz="1800" b="1" dirty="0" err="1"/>
              <a:t>copyValueOf</a:t>
            </a:r>
            <a:r>
              <a:rPr lang="en-US" sz="1800" b="1" dirty="0"/>
              <a:t>(char[] data)</a:t>
            </a:r>
          </a:p>
          <a:p>
            <a:pPr lvl="1"/>
            <a:r>
              <a:rPr lang="en-US" sz="1600" dirty="0"/>
              <a:t>Returns a String that represents the character sequence in the array specified.</a:t>
            </a:r>
          </a:p>
          <a:p>
            <a:r>
              <a:rPr lang="en-US" sz="1800" b="1" dirty="0" smtClean="0"/>
              <a:t>static </a:t>
            </a:r>
            <a:r>
              <a:rPr lang="en-US" sz="1800" b="1" dirty="0"/>
              <a:t>String </a:t>
            </a:r>
            <a:r>
              <a:rPr lang="en-US" sz="1800" b="1" dirty="0" err="1"/>
              <a:t>copyValueOf</a:t>
            </a:r>
            <a:r>
              <a:rPr lang="en-US" sz="1800" b="1" dirty="0"/>
              <a:t>(char[] data, </a:t>
            </a:r>
            <a:r>
              <a:rPr lang="en-US" sz="1800" b="1" dirty="0" err="1"/>
              <a:t>int</a:t>
            </a:r>
            <a:r>
              <a:rPr lang="en-US" sz="1800" b="1" dirty="0"/>
              <a:t> offset, </a:t>
            </a:r>
            <a:r>
              <a:rPr lang="en-US" sz="1800" b="1" dirty="0" err="1"/>
              <a:t>int</a:t>
            </a:r>
            <a:r>
              <a:rPr lang="en-US" sz="1800" b="1" dirty="0"/>
              <a:t> count)</a:t>
            </a:r>
          </a:p>
          <a:p>
            <a:pPr lvl="1"/>
            <a:r>
              <a:rPr lang="en-US" sz="1600" dirty="0"/>
              <a:t>Returns a String that represents the character sequence in the array specified.</a:t>
            </a:r>
          </a:p>
          <a:p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/>
              <a:t>endsWith</a:t>
            </a:r>
            <a:r>
              <a:rPr lang="en-US" sz="1800" b="1" dirty="0"/>
              <a:t>(String suffix)</a:t>
            </a:r>
          </a:p>
          <a:p>
            <a:pPr lvl="1"/>
            <a:r>
              <a:rPr lang="en-US" sz="1600" dirty="0"/>
              <a:t>Tests if this string ends with the specified suffix.</a:t>
            </a:r>
          </a:p>
          <a:p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/>
              <a:t>equals(Object </a:t>
            </a:r>
            <a:r>
              <a:rPr lang="en-US" sz="1800" b="1" dirty="0" err="1"/>
              <a:t>anObject</a:t>
            </a:r>
            <a:r>
              <a:rPr lang="en-US" sz="1800" b="1" dirty="0"/>
              <a:t>)</a:t>
            </a:r>
          </a:p>
          <a:p>
            <a:pPr lvl="1"/>
            <a:r>
              <a:rPr lang="en-US" sz="1600" dirty="0" smtClean="0"/>
              <a:t>Compares </a:t>
            </a:r>
            <a:r>
              <a:rPr lang="en-US" sz="1600" dirty="0"/>
              <a:t>this string to the specified object.</a:t>
            </a:r>
          </a:p>
          <a:p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/>
              <a:t>equalsIgnoreCase</a:t>
            </a:r>
            <a:r>
              <a:rPr lang="en-US" sz="1800" b="1" dirty="0"/>
              <a:t>(String </a:t>
            </a:r>
            <a:r>
              <a:rPr lang="en-US" sz="1800" b="1" dirty="0" err="1"/>
              <a:t>anotherString</a:t>
            </a:r>
            <a:r>
              <a:rPr lang="en-US" sz="1800" b="1" dirty="0"/>
              <a:t>)</a:t>
            </a:r>
          </a:p>
          <a:p>
            <a:pPr lvl="1"/>
            <a:r>
              <a:rPr lang="en-US" sz="1600" dirty="0"/>
              <a:t>Compares this String to another String, ignoring case considerations.</a:t>
            </a:r>
          </a:p>
          <a:p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/>
              <a:t>indexOf</a:t>
            </a:r>
            <a:r>
              <a:rPr lang="en-US" sz="1800" b="1" dirty="0"/>
              <a:t>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ch</a:t>
            </a:r>
            <a:r>
              <a:rPr lang="en-US" sz="1800" b="1" dirty="0"/>
              <a:t>)</a:t>
            </a:r>
          </a:p>
          <a:p>
            <a:pPr lvl="1"/>
            <a:r>
              <a:rPr lang="en-US" sz="1600" dirty="0" smtClean="0"/>
              <a:t>Returns </a:t>
            </a:r>
            <a:r>
              <a:rPr lang="en-US" sz="1600" dirty="0"/>
              <a:t>the index within this string of the first occurrence of the specified character.</a:t>
            </a:r>
          </a:p>
          <a:p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/>
              <a:t>indexOf</a:t>
            </a:r>
            <a:r>
              <a:rPr lang="en-US" sz="1800" b="1" dirty="0"/>
              <a:t>(String </a:t>
            </a:r>
            <a:r>
              <a:rPr lang="en-US" sz="1800" b="1" dirty="0" err="1"/>
              <a:t>str</a:t>
            </a:r>
            <a:r>
              <a:rPr lang="en-US" sz="1800" b="1" dirty="0"/>
              <a:t>)</a:t>
            </a:r>
          </a:p>
          <a:p>
            <a:pPr lvl="1"/>
            <a:r>
              <a:rPr lang="en-US" sz="1600" dirty="0"/>
              <a:t>Returns the index within this string of the first occurrence of the specified substring.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516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1800" dirty="0" smtClean="0"/>
              <a:t>String </a:t>
            </a:r>
            <a:r>
              <a:rPr lang="en-IN" sz="1800" dirty="0"/>
              <a:t>replace(char </a:t>
            </a:r>
            <a:r>
              <a:rPr lang="en-IN" sz="1800" dirty="0" err="1"/>
              <a:t>oldChar</a:t>
            </a:r>
            <a:r>
              <a:rPr lang="en-IN" sz="1800" dirty="0"/>
              <a:t>, char </a:t>
            </a:r>
            <a:r>
              <a:rPr lang="en-IN" sz="1800" dirty="0" err="1"/>
              <a:t>newChar</a:t>
            </a:r>
            <a:r>
              <a:rPr lang="en-IN" sz="1800" dirty="0"/>
              <a:t>)</a:t>
            </a:r>
          </a:p>
          <a:p>
            <a:r>
              <a:rPr lang="en-IN" sz="1800" dirty="0"/>
              <a:t>Returns a new string resulting from replacing all occurrences of </a:t>
            </a:r>
            <a:r>
              <a:rPr lang="en-IN" sz="1800" dirty="0" err="1"/>
              <a:t>oldChar</a:t>
            </a:r>
            <a:r>
              <a:rPr lang="en-IN" sz="1800" dirty="0"/>
              <a:t> in this string with </a:t>
            </a:r>
            <a:r>
              <a:rPr lang="en-IN" sz="1800" dirty="0" err="1"/>
              <a:t>newChar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r>
              <a:rPr lang="en-IN" sz="1800" dirty="0" smtClean="0"/>
              <a:t>import </a:t>
            </a:r>
            <a:r>
              <a:rPr lang="en-IN" sz="1800" dirty="0"/>
              <a:t>java.io.*;</a:t>
            </a:r>
          </a:p>
          <a:p>
            <a:pPr marL="0" indent="0">
              <a:buNone/>
            </a:pPr>
            <a:r>
              <a:rPr lang="en-IN" sz="1800" dirty="0"/>
              <a:t>public class Test {</a:t>
            </a:r>
          </a:p>
          <a:p>
            <a:pPr marL="0" indent="0">
              <a:buNone/>
            </a:pPr>
            <a:r>
              <a:rPr lang="en-IN" sz="1800" dirty="0" smtClean="0"/>
              <a:t>   </a:t>
            </a:r>
            <a:r>
              <a:rPr lang="en-IN" sz="1800" dirty="0"/>
              <a:t>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 {</a:t>
            </a:r>
          </a:p>
          <a:p>
            <a:pPr marL="0" indent="0">
              <a:buNone/>
            </a:pPr>
            <a:r>
              <a:rPr lang="en-IN" sz="1800" dirty="0"/>
              <a:t>      String </a:t>
            </a:r>
            <a:r>
              <a:rPr lang="en-IN" sz="1800" dirty="0" err="1"/>
              <a:t>Str</a:t>
            </a:r>
            <a:r>
              <a:rPr lang="en-IN" sz="1800" dirty="0"/>
              <a:t> = new String("</a:t>
            </a:r>
            <a:r>
              <a:rPr lang="en-IN" sz="1800" dirty="0" smtClean="0"/>
              <a:t>Welcome");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      </a:t>
            </a:r>
            <a:r>
              <a:rPr lang="en-IN" sz="1800" dirty="0" err="1"/>
              <a:t>System.out.print</a:t>
            </a:r>
            <a:r>
              <a:rPr lang="en-IN" sz="1800" dirty="0"/>
              <a:t>("Return Value :" );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Str.replace</a:t>
            </a:r>
            <a:r>
              <a:rPr lang="en-IN" sz="1800" dirty="0"/>
              <a:t>('o', 'T'));</a:t>
            </a:r>
          </a:p>
          <a:p>
            <a:pPr marL="0" indent="0">
              <a:buNone/>
            </a:pPr>
            <a:r>
              <a:rPr lang="en-IN" sz="1800" dirty="0" smtClean="0"/>
              <a:t>      </a:t>
            </a:r>
            <a:r>
              <a:rPr lang="en-IN" sz="1800" dirty="0" err="1"/>
              <a:t>System.out.print</a:t>
            </a:r>
            <a:r>
              <a:rPr lang="en-IN" sz="1800" dirty="0"/>
              <a:t>("Return Value :" );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Str.replace</a:t>
            </a:r>
            <a:r>
              <a:rPr lang="en-IN" sz="1800" dirty="0"/>
              <a:t>('l', 'D'));</a:t>
            </a:r>
          </a:p>
          <a:p>
            <a:pPr marL="0" indent="0">
              <a:buNone/>
            </a:pPr>
            <a:r>
              <a:rPr lang="en-IN" sz="1800" dirty="0"/>
              <a:t>   }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  <a:p>
            <a:r>
              <a:rPr lang="en-IN" sz="1800" dirty="0" smtClean="0"/>
              <a:t>Return </a:t>
            </a:r>
            <a:r>
              <a:rPr lang="en-IN" sz="1800" dirty="0"/>
              <a:t>Value :</a:t>
            </a:r>
            <a:r>
              <a:rPr lang="en-IN" sz="1800" dirty="0" err="1" smtClean="0"/>
              <a:t>WelcTme</a:t>
            </a:r>
            <a:endParaRPr lang="en-IN" sz="1800" dirty="0"/>
          </a:p>
          <a:p>
            <a:r>
              <a:rPr lang="en-IN" sz="1800" dirty="0"/>
              <a:t>Return Value :</a:t>
            </a:r>
            <a:r>
              <a:rPr lang="en-IN" sz="1800" dirty="0" err="1" smtClean="0"/>
              <a:t>WeDcome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49855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1360</TotalTime>
  <Words>756</Words>
  <Application>Microsoft Office PowerPoint</Application>
  <PresentationFormat>On-screen Show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Franklin Gothic Book</vt:lpstr>
      <vt:lpstr>Perpetua</vt:lpstr>
      <vt:lpstr>Wingdings 2</vt:lpstr>
      <vt:lpstr>Equity</vt:lpstr>
      <vt:lpstr>Strings</vt:lpstr>
      <vt:lpstr>String Class</vt:lpstr>
      <vt:lpstr>Example</vt:lpstr>
      <vt:lpstr>String Length</vt:lpstr>
      <vt:lpstr>Concatenating Strings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215</cp:revision>
  <dcterms:created xsi:type="dcterms:W3CDTF">2006-08-16T00:00:00Z</dcterms:created>
  <dcterms:modified xsi:type="dcterms:W3CDTF">2019-07-22T06:51:43Z</dcterms:modified>
</cp:coreProperties>
</file>