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3" r:id="rId9"/>
    <p:sldId id="264" r:id="rId10"/>
    <p:sldId id="266" r:id="rId11"/>
    <p:sldId id="265"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2943396-0356-46F5-A8EE-5F67E8192C0C}" type="datetimeFigureOut">
              <a:rPr lang="en-IN" smtClean="0"/>
              <a:t>27-04-2021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159590-4284-4DD6-B9E1-DE3FDA146787}" type="slidenum">
              <a:rPr lang="en-IN" smtClean="0"/>
              <a:t>‹#›</a:t>
            </a:fld>
            <a:endParaRPr lang="en-IN"/>
          </a:p>
        </p:txBody>
      </p:sp>
    </p:spTree>
    <p:extLst>
      <p:ext uri="{BB962C8B-B14F-4D97-AF65-F5344CB8AC3E}">
        <p14:creationId xmlns:p14="http://schemas.microsoft.com/office/powerpoint/2010/main" val="863100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2943396-0356-46F5-A8EE-5F67E8192C0C}" type="datetimeFigureOut">
              <a:rPr lang="en-IN" smtClean="0"/>
              <a:t>27-04-2021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159590-4284-4DD6-B9E1-DE3FDA146787}" type="slidenum">
              <a:rPr lang="en-IN" smtClean="0"/>
              <a:t>‹#›</a:t>
            </a:fld>
            <a:endParaRPr lang="en-IN"/>
          </a:p>
        </p:txBody>
      </p:sp>
    </p:spTree>
    <p:extLst>
      <p:ext uri="{BB962C8B-B14F-4D97-AF65-F5344CB8AC3E}">
        <p14:creationId xmlns:p14="http://schemas.microsoft.com/office/powerpoint/2010/main" val="3593998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2943396-0356-46F5-A8EE-5F67E8192C0C}" type="datetimeFigureOut">
              <a:rPr lang="en-IN" smtClean="0"/>
              <a:t>27-04-2021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159590-4284-4DD6-B9E1-DE3FDA146787}" type="slidenum">
              <a:rPr lang="en-IN" smtClean="0"/>
              <a:t>‹#›</a:t>
            </a:fld>
            <a:endParaRPr lang="en-IN"/>
          </a:p>
        </p:txBody>
      </p:sp>
    </p:spTree>
    <p:extLst>
      <p:ext uri="{BB962C8B-B14F-4D97-AF65-F5344CB8AC3E}">
        <p14:creationId xmlns:p14="http://schemas.microsoft.com/office/powerpoint/2010/main" val="2111010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2943396-0356-46F5-A8EE-5F67E8192C0C}" type="datetimeFigureOut">
              <a:rPr lang="en-IN" smtClean="0"/>
              <a:t>27-04-2021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159590-4284-4DD6-B9E1-DE3FDA146787}" type="slidenum">
              <a:rPr lang="en-IN" smtClean="0"/>
              <a:t>‹#›</a:t>
            </a:fld>
            <a:endParaRPr lang="en-IN"/>
          </a:p>
        </p:txBody>
      </p:sp>
    </p:spTree>
    <p:extLst>
      <p:ext uri="{BB962C8B-B14F-4D97-AF65-F5344CB8AC3E}">
        <p14:creationId xmlns:p14="http://schemas.microsoft.com/office/powerpoint/2010/main" val="2160368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943396-0356-46F5-A8EE-5F67E8192C0C}" type="datetimeFigureOut">
              <a:rPr lang="en-IN" smtClean="0"/>
              <a:t>27-04-2021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159590-4284-4DD6-B9E1-DE3FDA146787}" type="slidenum">
              <a:rPr lang="en-IN" smtClean="0"/>
              <a:t>‹#›</a:t>
            </a:fld>
            <a:endParaRPr lang="en-IN"/>
          </a:p>
        </p:txBody>
      </p:sp>
    </p:spTree>
    <p:extLst>
      <p:ext uri="{BB962C8B-B14F-4D97-AF65-F5344CB8AC3E}">
        <p14:creationId xmlns:p14="http://schemas.microsoft.com/office/powerpoint/2010/main" val="3918528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2943396-0356-46F5-A8EE-5F67E8192C0C}" type="datetimeFigureOut">
              <a:rPr lang="en-IN" smtClean="0"/>
              <a:t>27-04-2021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159590-4284-4DD6-B9E1-DE3FDA146787}" type="slidenum">
              <a:rPr lang="en-IN" smtClean="0"/>
              <a:t>‹#›</a:t>
            </a:fld>
            <a:endParaRPr lang="en-IN"/>
          </a:p>
        </p:txBody>
      </p:sp>
    </p:spTree>
    <p:extLst>
      <p:ext uri="{BB962C8B-B14F-4D97-AF65-F5344CB8AC3E}">
        <p14:creationId xmlns:p14="http://schemas.microsoft.com/office/powerpoint/2010/main" val="3208594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2943396-0356-46F5-A8EE-5F67E8192C0C}" type="datetimeFigureOut">
              <a:rPr lang="en-IN" smtClean="0"/>
              <a:t>27-04-2021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E159590-4284-4DD6-B9E1-DE3FDA146787}" type="slidenum">
              <a:rPr lang="en-IN" smtClean="0"/>
              <a:t>‹#›</a:t>
            </a:fld>
            <a:endParaRPr lang="en-IN"/>
          </a:p>
        </p:txBody>
      </p:sp>
    </p:spTree>
    <p:extLst>
      <p:ext uri="{BB962C8B-B14F-4D97-AF65-F5344CB8AC3E}">
        <p14:creationId xmlns:p14="http://schemas.microsoft.com/office/powerpoint/2010/main" val="1133437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2943396-0356-46F5-A8EE-5F67E8192C0C}" type="datetimeFigureOut">
              <a:rPr lang="en-IN" smtClean="0"/>
              <a:t>27-04-2021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E159590-4284-4DD6-B9E1-DE3FDA146787}" type="slidenum">
              <a:rPr lang="en-IN" smtClean="0"/>
              <a:t>‹#›</a:t>
            </a:fld>
            <a:endParaRPr lang="en-IN"/>
          </a:p>
        </p:txBody>
      </p:sp>
    </p:spTree>
    <p:extLst>
      <p:ext uri="{BB962C8B-B14F-4D97-AF65-F5344CB8AC3E}">
        <p14:creationId xmlns:p14="http://schemas.microsoft.com/office/powerpoint/2010/main" val="3694363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943396-0356-46F5-A8EE-5F67E8192C0C}" type="datetimeFigureOut">
              <a:rPr lang="en-IN" smtClean="0"/>
              <a:t>27-04-2021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E159590-4284-4DD6-B9E1-DE3FDA146787}" type="slidenum">
              <a:rPr lang="en-IN" smtClean="0"/>
              <a:t>‹#›</a:t>
            </a:fld>
            <a:endParaRPr lang="en-IN"/>
          </a:p>
        </p:txBody>
      </p:sp>
    </p:spTree>
    <p:extLst>
      <p:ext uri="{BB962C8B-B14F-4D97-AF65-F5344CB8AC3E}">
        <p14:creationId xmlns:p14="http://schemas.microsoft.com/office/powerpoint/2010/main" val="1528324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943396-0356-46F5-A8EE-5F67E8192C0C}" type="datetimeFigureOut">
              <a:rPr lang="en-IN" smtClean="0"/>
              <a:t>27-04-2021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159590-4284-4DD6-B9E1-DE3FDA146787}" type="slidenum">
              <a:rPr lang="en-IN" smtClean="0"/>
              <a:t>‹#›</a:t>
            </a:fld>
            <a:endParaRPr lang="en-IN"/>
          </a:p>
        </p:txBody>
      </p:sp>
    </p:spTree>
    <p:extLst>
      <p:ext uri="{BB962C8B-B14F-4D97-AF65-F5344CB8AC3E}">
        <p14:creationId xmlns:p14="http://schemas.microsoft.com/office/powerpoint/2010/main" val="2980609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943396-0356-46F5-A8EE-5F67E8192C0C}" type="datetimeFigureOut">
              <a:rPr lang="en-IN" smtClean="0"/>
              <a:t>27-04-2021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159590-4284-4DD6-B9E1-DE3FDA146787}" type="slidenum">
              <a:rPr lang="en-IN" smtClean="0"/>
              <a:t>‹#›</a:t>
            </a:fld>
            <a:endParaRPr lang="en-IN"/>
          </a:p>
        </p:txBody>
      </p:sp>
    </p:spTree>
    <p:extLst>
      <p:ext uri="{BB962C8B-B14F-4D97-AF65-F5344CB8AC3E}">
        <p14:creationId xmlns:p14="http://schemas.microsoft.com/office/powerpoint/2010/main" val="4149079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943396-0356-46F5-A8EE-5F67E8192C0C}" type="datetimeFigureOut">
              <a:rPr lang="en-IN" smtClean="0"/>
              <a:t>27-04-2021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159590-4284-4DD6-B9E1-DE3FDA146787}" type="slidenum">
              <a:rPr lang="en-IN" smtClean="0"/>
              <a:t>‹#›</a:t>
            </a:fld>
            <a:endParaRPr lang="en-IN"/>
          </a:p>
        </p:txBody>
      </p:sp>
    </p:spTree>
    <p:extLst>
      <p:ext uri="{BB962C8B-B14F-4D97-AF65-F5344CB8AC3E}">
        <p14:creationId xmlns:p14="http://schemas.microsoft.com/office/powerpoint/2010/main" val="29496608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l"/>
            <a:r>
              <a:rPr lang="en-IN" dirty="0">
                <a:ln>
                  <a:solidFill>
                    <a:srgbClr val="C00000"/>
                  </a:solidFill>
                </a:ln>
              </a:rPr>
              <a:t>Command line </a:t>
            </a:r>
            <a:r>
              <a:rPr lang="en-IN" dirty="0" smtClean="0">
                <a:ln>
                  <a:solidFill>
                    <a:srgbClr val="C00000"/>
                  </a:solidFill>
                </a:ln>
              </a:rPr>
              <a:t>arguments</a:t>
            </a:r>
            <a:br>
              <a:rPr lang="en-IN" dirty="0" smtClean="0">
                <a:ln>
                  <a:solidFill>
                    <a:srgbClr val="C00000"/>
                  </a:solidFill>
                </a:ln>
              </a:rPr>
            </a:br>
            <a:r>
              <a:rPr lang="en-IN" dirty="0" smtClean="0">
                <a:ln>
                  <a:solidFill>
                    <a:srgbClr val="C00000"/>
                  </a:solidFill>
                </a:ln>
              </a:rPr>
              <a:t/>
            </a:r>
            <a:br>
              <a:rPr lang="en-IN" dirty="0" smtClean="0">
                <a:ln>
                  <a:solidFill>
                    <a:srgbClr val="C00000"/>
                  </a:solidFill>
                </a:ln>
              </a:rPr>
            </a:br>
            <a:r>
              <a:rPr lang="en-US" dirty="0">
                <a:ln>
                  <a:solidFill>
                    <a:srgbClr val="C00000"/>
                  </a:solidFill>
                </a:ln>
              </a:rPr>
              <a:t>Environment Variables in C Programs</a:t>
            </a:r>
            <a:endParaRPr lang="en-IN" dirty="0">
              <a:ln>
                <a:solidFill>
                  <a:srgbClr val="C00000"/>
                </a:solidFill>
              </a:ln>
            </a:endParaRPr>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311996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Environment Variables in C</a:t>
            </a:r>
            <a:endParaRPr lang="en-IN" dirty="0"/>
          </a:p>
        </p:txBody>
      </p:sp>
      <p:sp>
        <p:nvSpPr>
          <p:cNvPr id="3" name="Content Placeholder 2"/>
          <p:cNvSpPr>
            <a:spLocks noGrp="1"/>
          </p:cNvSpPr>
          <p:nvPr>
            <p:ph idx="1"/>
          </p:nvPr>
        </p:nvSpPr>
        <p:spPr>
          <a:xfrm>
            <a:off x="467544" y="1312168"/>
            <a:ext cx="8219256" cy="4997152"/>
          </a:xfrm>
        </p:spPr>
        <p:txBody>
          <a:bodyPr>
            <a:noAutofit/>
          </a:bodyPr>
          <a:lstStyle/>
          <a:p>
            <a:pPr algn="just" fontAlgn="base"/>
            <a:r>
              <a:rPr lang="en-US" sz="2800" dirty="0"/>
              <a:t>Environment variable is a variable that will be available for all C  applications and C programs.</a:t>
            </a:r>
          </a:p>
          <a:p>
            <a:pPr algn="just" fontAlgn="base"/>
            <a:r>
              <a:rPr lang="en-US" sz="2800" dirty="0"/>
              <a:t>We can access these variables from anywhere in a C program without declaring and initializing in an application or C program.</a:t>
            </a:r>
          </a:p>
          <a:p>
            <a:pPr algn="just" fontAlgn="base"/>
            <a:r>
              <a:rPr lang="en-US" sz="2800" dirty="0" smtClean="0"/>
              <a:t>There </a:t>
            </a:r>
            <a:r>
              <a:rPr lang="en-US" sz="2800" dirty="0"/>
              <a:t>are 3 </a:t>
            </a:r>
            <a:r>
              <a:rPr lang="en-US" sz="2800" dirty="0" smtClean="0"/>
              <a:t>inbuilt functions </a:t>
            </a:r>
            <a:r>
              <a:rPr lang="en-US" sz="2800" dirty="0"/>
              <a:t>which are used to access, modify and assign an environment variable in C. They are,</a:t>
            </a:r>
          </a:p>
          <a:p>
            <a:pPr marL="857250" lvl="1" indent="-457200" algn="just" fontAlgn="base"/>
            <a:r>
              <a:rPr lang="en-US" dirty="0" err="1" smtClean="0"/>
              <a:t>setenv</a:t>
            </a:r>
            <a:r>
              <a:rPr lang="en-US" dirty="0" smtClean="0"/>
              <a:t>()</a:t>
            </a:r>
          </a:p>
          <a:p>
            <a:pPr marL="857250" lvl="1" indent="-457200" algn="just" fontAlgn="base"/>
            <a:r>
              <a:rPr lang="en-US" dirty="0" err="1" smtClean="0"/>
              <a:t>getenv</a:t>
            </a:r>
            <a:r>
              <a:rPr lang="en-US" dirty="0" smtClean="0"/>
              <a:t>()</a:t>
            </a:r>
          </a:p>
          <a:p>
            <a:pPr marL="857250" lvl="1" indent="-457200" algn="just" fontAlgn="base"/>
            <a:r>
              <a:rPr lang="en-US" dirty="0" err="1" smtClean="0"/>
              <a:t>putenv</a:t>
            </a:r>
            <a:r>
              <a:rPr lang="en-US" dirty="0"/>
              <a:t>()</a:t>
            </a:r>
          </a:p>
          <a:p>
            <a:pPr algn="just"/>
            <a:endParaRPr lang="en-IN" sz="2800" dirty="0"/>
          </a:p>
        </p:txBody>
      </p:sp>
    </p:spTree>
    <p:extLst>
      <p:ext uri="{BB962C8B-B14F-4D97-AF65-F5344CB8AC3E}">
        <p14:creationId xmlns:p14="http://schemas.microsoft.com/office/powerpoint/2010/main" val="2346952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a:t>
            </a:r>
            <a:endParaRPr lang="en-IN" dirty="0"/>
          </a:p>
        </p:txBody>
      </p:sp>
      <p:sp>
        <p:nvSpPr>
          <p:cNvPr id="3" name="Content Placeholder 2"/>
          <p:cNvSpPr>
            <a:spLocks noGrp="1"/>
          </p:cNvSpPr>
          <p:nvPr>
            <p:ph idx="1"/>
          </p:nvPr>
        </p:nvSpPr>
        <p:spPr/>
        <p:txBody>
          <a:bodyPr>
            <a:noAutofit/>
          </a:bodyPr>
          <a:lstStyle/>
          <a:p>
            <a:pPr marL="0" indent="0" fontAlgn="t">
              <a:buNone/>
            </a:pPr>
            <a:r>
              <a:rPr lang="en-IN" sz="2800" dirty="0" smtClean="0"/>
              <a:t>#include&lt;</a:t>
            </a:r>
            <a:r>
              <a:rPr lang="en-IN" sz="2800" dirty="0" err="1" smtClean="0"/>
              <a:t>stdio.h</a:t>
            </a:r>
            <a:r>
              <a:rPr lang="en-IN" sz="2800" dirty="0" smtClean="0"/>
              <a:t>&gt;</a:t>
            </a:r>
          </a:p>
          <a:p>
            <a:pPr marL="0" indent="0" fontAlgn="t">
              <a:buNone/>
            </a:pPr>
            <a:r>
              <a:rPr lang="en-IN" sz="2800" dirty="0" smtClean="0"/>
              <a:t>void main(</a:t>
            </a:r>
            <a:r>
              <a:rPr lang="en-IN" sz="2800" dirty="0" err="1" smtClean="0"/>
              <a:t>int</a:t>
            </a:r>
            <a:r>
              <a:rPr lang="en-IN" sz="2800" dirty="0" smtClean="0"/>
              <a:t> </a:t>
            </a:r>
            <a:r>
              <a:rPr lang="en-IN" sz="2800" dirty="0" err="1" smtClean="0"/>
              <a:t>argc</a:t>
            </a:r>
            <a:r>
              <a:rPr lang="en-IN" sz="2800" dirty="0" smtClean="0"/>
              <a:t>, char *</a:t>
            </a:r>
            <a:r>
              <a:rPr lang="en-IN" sz="2800" dirty="0" err="1" smtClean="0"/>
              <a:t>argv</a:t>
            </a:r>
            <a:r>
              <a:rPr lang="en-IN" sz="2800" dirty="0" smtClean="0"/>
              <a:t>[], char *</a:t>
            </a:r>
            <a:r>
              <a:rPr lang="en-IN" sz="2800" dirty="0" err="1" smtClean="0"/>
              <a:t>envp</a:t>
            </a:r>
            <a:r>
              <a:rPr lang="en-IN" sz="2800" dirty="0" smtClean="0"/>
              <a:t>[])</a:t>
            </a:r>
          </a:p>
          <a:p>
            <a:pPr marL="0" indent="0" fontAlgn="t">
              <a:buNone/>
            </a:pPr>
            <a:r>
              <a:rPr lang="en-IN" sz="2800" dirty="0" smtClean="0"/>
              <a:t>{</a:t>
            </a:r>
          </a:p>
          <a:p>
            <a:pPr marL="0" indent="0" fontAlgn="t">
              <a:buNone/>
            </a:pPr>
            <a:r>
              <a:rPr lang="en-IN" sz="2800" dirty="0" err="1" smtClean="0"/>
              <a:t>int</a:t>
            </a:r>
            <a:r>
              <a:rPr lang="en-IN" sz="2800" dirty="0" smtClean="0"/>
              <a:t> </a:t>
            </a:r>
            <a:r>
              <a:rPr lang="en-IN" sz="2800" dirty="0" err="1" smtClean="0"/>
              <a:t>i</a:t>
            </a:r>
            <a:r>
              <a:rPr lang="en-IN" sz="2800" dirty="0" smtClean="0"/>
              <a:t>;</a:t>
            </a:r>
          </a:p>
          <a:p>
            <a:pPr marL="0" indent="0" fontAlgn="t">
              <a:buNone/>
            </a:pPr>
            <a:r>
              <a:rPr lang="en-IN" sz="2800" dirty="0" smtClean="0"/>
              <a:t>for (</a:t>
            </a:r>
            <a:r>
              <a:rPr lang="en-IN" sz="2800" dirty="0" err="1" smtClean="0"/>
              <a:t>i</a:t>
            </a:r>
            <a:r>
              <a:rPr lang="en-IN" sz="2800" dirty="0" smtClean="0"/>
              <a:t> = 0; </a:t>
            </a:r>
            <a:r>
              <a:rPr lang="en-IN" sz="2800" dirty="0" err="1" smtClean="0"/>
              <a:t>envp</a:t>
            </a:r>
            <a:r>
              <a:rPr lang="en-IN" sz="2800" dirty="0" smtClean="0"/>
              <a:t>[</a:t>
            </a:r>
            <a:r>
              <a:rPr lang="en-IN" sz="2800" dirty="0" err="1" smtClean="0"/>
              <a:t>i</a:t>
            </a:r>
            <a:r>
              <a:rPr lang="en-IN" sz="2800" dirty="0" smtClean="0"/>
              <a:t>] != NULL; </a:t>
            </a:r>
            <a:r>
              <a:rPr lang="en-IN" sz="2800" dirty="0" err="1" smtClean="0"/>
              <a:t>i</a:t>
            </a:r>
            <a:r>
              <a:rPr lang="en-IN" sz="2800" dirty="0" smtClean="0"/>
              <a:t>++)</a:t>
            </a:r>
          </a:p>
          <a:p>
            <a:pPr marL="0" indent="0" fontAlgn="t">
              <a:buNone/>
            </a:pPr>
            <a:r>
              <a:rPr lang="en-IN" sz="2800" dirty="0" smtClean="0"/>
              <a:t>{</a:t>
            </a:r>
          </a:p>
          <a:p>
            <a:pPr marL="0" indent="0" fontAlgn="t">
              <a:buNone/>
            </a:pPr>
            <a:r>
              <a:rPr lang="en-IN" sz="2800" dirty="0" err="1" smtClean="0"/>
              <a:t>printf</a:t>
            </a:r>
            <a:r>
              <a:rPr lang="en-IN" sz="2800" dirty="0" smtClean="0"/>
              <a:t>("\</a:t>
            </a:r>
            <a:r>
              <a:rPr lang="en-IN" sz="2800" dirty="0" err="1" smtClean="0"/>
              <a:t>n%s</a:t>
            </a:r>
            <a:r>
              <a:rPr lang="en-IN" sz="2800" dirty="0" smtClean="0"/>
              <a:t>", </a:t>
            </a:r>
            <a:r>
              <a:rPr lang="en-IN" sz="2800" dirty="0" err="1" smtClean="0"/>
              <a:t>envp</a:t>
            </a:r>
            <a:r>
              <a:rPr lang="en-IN" sz="2800" dirty="0" smtClean="0"/>
              <a:t>[</a:t>
            </a:r>
            <a:r>
              <a:rPr lang="en-IN" sz="2800" dirty="0" err="1" smtClean="0"/>
              <a:t>i</a:t>
            </a:r>
            <a:r>
              <a:rPr lang="en-IN" sz="2800" dirty="0" smtClean="0"/>
              <a:t>]);</a:t>
            </a:r>
          </a:p>
          <a:p>
            <a:pPr marL="0" indent="0" fontAlgn="t">
              <a:buNone/>
            </a:pPr>
            <a:r>
              <a:rPr lang="en-IN" sz="2800" dirty="0" smtClean="0"/>
              <a:t>}</a:t>
            </a:r>
          </a:p>
          <a:p>
            <a:pPr marL="0" indent="0" fontAlgn="t">
              <a:buNone/>
            </a:pPr>
            <a:r>
              <a:rPr lang="en-IN" sz="2800" dirty="0" smtClean="0"/>
              <a:t>}</a:t>
            </a:r>
            <a:endParaRPr lang="en-IN" sz="2800" dirty="0"/>
          </a:p>
        </p:txBody>
      </p:sp>
    </p:spTree>
    <p:extLst>
      <p:ext uri="{BB962C8B-B14F-4D97-AF65-F5344CB8AC3E}">
        <p14:creationId xmlns:p14="http://schemas.microsoft.com/office/powerpoint/2010/main" val="1080375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a:t>
            </a:r>
            <a:r>
              <a:rPr lang="en-US" dirty="0" err="1" smtClean="0"/>
              <a:t>etenv</a:t>
            </a:r>
            <a:r>
              <a:rPr lang="en-US" dirty="0" smtClean="0"/>
              <a:t>()</a:t>
            </a:r>
            <a:endParaRPr lang="en-IN" dirty="0"/>
          </a:p>
        </p:txBody>
      </p:sp>
      <p:sp>
        <p:nvSpPr>
          <p:cNvPr id="3" name="Content Placeholder 2"/>
          <p:cNvSpPr>
            <a:spLocks noGrp="1"/>
          </p:cNvSpPr>
          <p:nvPr>
            <p:ph idx="1"/>
          </p:nvPr>
        </p:nvSpPr>
        <p:spPr>
          <a:xfrm>
            <a:off x="467544" y="1268760"/>
            <a:ext cx="8424936" cy="5328592"/>
          </a:xfrm>
        </p:spPr>
        <p:txBody>
          <a:bodyPr>
            <a:normAutofit fontScale="70000" lnSpcReduction="20000"/>
          </a:bodyPr>
          <a:lstStyle/>
          <a:p>
            <a:r>
              <a:rPr lang="en-US" dirty="0"/>
              <a:t>The </a:t>
            </a:r>
            <a:r>
              <a:rPr lang="en-US" b="1" dirty="0" err="1"/>
              <a:t>getenv</a:t>
            </a:r>
            <a:r>
              <a:rPr lang="en-US" dirty="0"/>
              <a:t>() function obtains the current value of the environment variable, </a:t>
            </a:r>
            <a:r>
              <a:rPr lang="en-US" i="1" dirty="0"/>
              <a:t>name</a:t>
            </a:r>
            <a:r>
              <a:rPr lang="en-US" dirty="0"/>
              <a:t>. The application should not modify the string pointed to by the </a:t>
            </a:r>
            <a:r>
              <a:rPr lang="en-US" b="1" dirty="0" err="1"/>
              <a:t>getenv</a:t>
            </a:r>
            <a:r>
              <a:rPr lang="en-US" dirty="0"/>
              <a:t>() function.</a:t>
            </a:r>
          </a:p>
          <a:p>
            <a:endParaRPr lang="en-US" i="1" dirty="0" smtClean="0"/>
          </a:p>
          <a:p>
            <a:r>
              <a:rPr lang="en-US" i="1" dirty="0" smtClean="0">
                <a:solidFill>
                  <a:srgbClr val="FF0000"/>
                </a:solidFill>
              </a:rPr>
              <a:t>char </a:t>
            </a:r>
            <a:r>
              <a:rPr lang="en-US" i="1" dirty="0">
                <a:solidFill>
                  <a:srgbClr val="FF0000"/>
                </a:solidFill>
              </a:rPr>
              <a:t>*</a:t>
            </a:r>
            <a:r>
              <a:rPr lang="en-US" dirty="0">
                <a:solidFill>
                  <a:srgbClr val="FF0000"/>
                </a:solidFill>
              </a:rPr>
              <a:t> </a:t>
            </a:r>
            <a:r>
              <a:rPr lang="en-US" b="1" dirty="0" err="1">
                <a:solidFill>
                  <a:srgbClr val="FF0000"/>
                </a:solidFill>
              </a:rPr>
              <a:t>getenv</a:t>
            </a:r>
            <a:r>
              <a:rPr lang="en-US" dirty="0">
                <a:solidFill>
                  <a:srgbClr val="FF0000"/>
                </a:solidFill>
              </a:rPr>
              <a:t> </a:t>
            </a:r>
            <a:r>
              <a:rPr lang="en-US" i="1" dirty="0">
                <a:solidFill>
                  <a:srgbClr val="FF0000"/>
                </a:solidFill>
              </a:rPr>
              <a:t>(</a:t>
            </a:r>
            <a:r>
              <a:rPr lang="en-US" i="1" dirty="0" err="1">
                <a:solidFill>
                  <a:srgbClr val="FF0000"/>
                </a:solidFill>
              </a:rPr>
              <a:t>const</a:t>
            </a:r>
            <a:r>
              <a:rPr lang="en-US" i="1" dirty="0">
                <a:solidFill>
                  <a:srgbClr val="FF0000"/>
                </a:solidFill>
              </a:rPr>
              <a:t> char *name</a:t>
            </a:r>
            <a:r>
              <a:rPr lang="en-US" i="1" dirty="0" smtClean="0">
                <a:solidFill>
                  <a:srgbClr val="FF0000"/>
                </a:solidFill>
              </a:rPr>
              <a:t>)</a:t>
            </a:r>
          </a:p>
          <a:p>
            <a:endParaRPr lang="en-US" i="1" dirty="0" smtClean="0"/>
          </a:p>
          <a:p>
            <a:pPr marL="0" indent="0">
              <a:buNone/>
            </a:pPr>
            <a:r>
              <a:rPr lang="en-IN" dirty="0" smtClean="0"/>
              <a:t>#include &lt;</a:t>
            </a:r>
            <a:r>
              <a:rPr lang="en-IN" dirty="0" err="1" smtClean="0"/>
              <a:t>stdio.h</a:t>
            </a:r>
            <a:r>
              <a:rPr lang="en-IN" dirty="0" smtClean="0"/>
              <a:t>&gt;</a:t>
            </a:r>
          </a:p>
          <a:p>
            <a:pPr marL="0" indent="0">
              <a:buNone/>
            </a:pPr>
            <a:r>
              <a:rPr lang="en-IN" dirty="0" smtClean="0"/>
              <a:t>#include &lt;</a:t>
            </a:r>
            <a:r>
              <a:rPr lang="en-IN" dirty="0" err="1" smtClean="0"/>
              <a:t>stdlib.h</a:t>
            </a:r>
            <a:r>
              <a:rPr lang="en-IN" dirty="0" smtClean="0"/>
              <a:t>&gt;</a:t>
            </a:r>
          </a:p>
          <a:p>
            <a:pPr marL="0" indent="0">
              <a:buNone/>
            </a:pPr>
            <a:r>
              <a:rPr lang="en-IN" dirty="0" err="1" smtClean="0"/>
              <a:t>int</a:t>
            </a:r>
            <a:r>
              <a:rPr lang="en-IN" dirty="0" smtClean="0"/>
              <a:t> main () {</a:t>
            </a:r>
          </a:p>
          <a:p>
            <a:pPr marL="0" indent="0">
              <a:buNone/>
            </a:pPr>
            <a:r>
              <a:rPr lang="en-IN" dirty="0" smtClean="0"/>
              <a:t>   </a:t>
            </a:r>
            <a:r>
              <a:rPr lang="en-IN" dirty="0" err="1" smtClean="0"/>
              <a:t>printf</a:t>
            </a:r>
            <a:r>
              <a:rPr lang="en-IN" dirty="0" smtClean="0"/>
              <a:t>("HOMEPATH : %s\n", </a:t>
            </a:r>
            <a:r>
              <a:rPr lang="en-IN" dirty="0" err="1" smtClean="0"/>
              <a:t>getenv</a:t>
            </a:r>
            <a:r>
              <a:rPr lang="en-IN" dirty="0" smtClean="0"/>
              <a:t>("HOMEPATH"));</a:t>
            </a:r>
          </a:p>
          <a:p>
            <a:pPr marL="0" indent="0">
              <a:buNone/>
            </a:pPr>
            <a:r>
              <a:rPr lang="en-IN" dirty="0" smtClean="0"/>
              <a:t>   </a:t>
            </a:r>
            <a:r>
              <a:rPr lang="en-IN" dirty="0" err="1" smtClean="0"/>
              <a:t>printf</a:t>
            </a:r>
            <a:r>
              <a:rPr lang="en-IN" dirty="0" smtClean="0"/>
              <a:t>("HOMEDRIVE : %s\n", </a:t>
            </a:r>
            <a:r>
              <a:rPr lang="en-IN" dirty="0" err="1" smtClean="0"/>
              <a:t>getenv</a:t>
            </a:r>
            <a:r>
              <a:rPr lang="en-IN" dirty="0" smtClean="0"/>
              <a:t>("HOMEDRIVE"));</a:t>
            </a:r>
          </a:p>
          <a:p>
            <a:pPr marL="0" indent="0">
              <a:buNone/>
            </a:pPr>
            <a:r>
              <a:rPr lang="en-IN" dirty="0" smtClean="0"/>
              <a:t>   </a:t>
            </a:r>
            <a:r>
              <a:rPr lang="en-IN" dirty="0" err="1" smtClean="0"/>
              <a:t>printf</a:t>
            </a:r>
            <a:r>
              <a:rPr lang="en-IN" dirty="0" smtClean="0"/>
              <a:t>("OS : %s\n", </a:t>
            </a:r>
            <a:r>
              <a:rPr lang="en-IN" dirty="0" err="1" smtClean="0"/>
              <a:t>getenv</a:t>
            </a:r>
            <a:r>
              <a:rPr lang="en-IN" dirty="0" smtClean="0"/>
              <a:t>("OS"));</a:t>
            </a:r>
          </a:p>
          <a:p>
            <a:pPr marL="0" indent="0">
              <a:buNone/>
            </a:pPr>
            <a:endParaRPr lang="en-IN" dirty="0" smtClean="0"/>
          </a:p>
          <a:p>
            <a:pPr marL="0" indent="0">
              <a:buNone/>
            </a:pPr>
            <a:r>
              <a:rPr lang="en-IN" dirty="0" smtClean="0"/>
              <a:t>   return(0);</a:t>
            </a:r>
          </a:p>
          <a:p>
            <a:pPr marL="0" indent="0">
              <a:buNone/>
            </a:pPr>
            <a:r>
              <a:rPr lang="en-IN" dirty="0" smtClean="0"/>
              <a:t>}</a:t>
            </a:r>
            <a:endParaRPr lang="en-IN" dirty="0"/>
          </a:p>
        </p:txBody>
      </p:sp>
    </p:spTree>
    <p:extLst>
      <p:ext uri="{BB962C8B-B14F-4D97-AF65-F5344CB8AC3E}">
        <p14:creationId xmlns:p14="http://schemas.microsoft.com/office/powerpoint/2010/main" val="34485653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0"/>
            <a:ext cx="8229600" cy="692696"/>
          </a:xfrm>
        </p:spPr>
        <p:txBody>
          <a:bodyPr>
            <a:normAutofit fontScale="90000"/>
          </a:bodyPr>
          <a:lstStyle/>
          <a:p>
            <a:r>
              <a:rPr lang="en-US" dirty="0" err="1"/>
              <a:t>s</a:t>
            </a:r>
            <a:r>
              <a:rPr lang="en-US" dirty="0" err="1" smtClean="0"/>
              <a:t>etenv</a:t>
            </a:r>
            <a:r>
              <a:rPr lang="en-US" dirty="0" smtClean="0"/>
              <a:t>()</a:t>
            </a:r>
            <a:endParaRPr lang="en-IN" dirty="0"/>
          </a:p>
        </p:txBody>
      </p:sp>
      <p:sp>
        <p:nvSpPr>
          <p:cNvPr id="3" name="Content Placeholder 2"/>
          <p:cNvSpPr>
            <a:spLocks noGrp="1"/>
          </p:cNvSpPr>
          <p:nvPr>
            <p:ph idx="1"/>
          </p:nvPr>
        </p:nvSpPr>
        <p:spPr>
          <a:xfrm>
            <a:off x="179512" y="620688"/>
            <a:ext cx="8784976" cy="6237312"/>
          </a:xfrm>
        </p:spPr>
        <p:txBody>
          <a:bodyPr>
            <a:normAutofit fontScale="62500" lnSpcReduction="20000"/>
          </a:bodyPr>
          <a:lstStyle/>
          <a:p>
            <a:pPr algn="just"/>
            <a:r>
              <a:rPr lang="en-US" dirty="0"/>
              <a:t>The </a:t>
            </a:r>
            <a:r>
              <a:rPr lang="en-US" b="1" dirty="0" err="1"/>
              <a:t>setenv</a:t>
            </a:r>
            <a:r>
              <a:rPr lang="en-US" dirty="0"/>
              <a:t>() function inserts or resets the environment variable </a:t>
            </a:r>
            <a:r>
              <a:rPr lang="en-US" i="1" dirty="0"/>
              <a:t>name</a:t>
            </a:r>
            <a:r>
              <a:rPr lang="en-US" dirty="0"/>
              <a:t> in the current environment list. If the variable </a:t>
            </a:r>
            <a:r>
              <a:rPr lang="en-US" i="1" dirty="0"/>
              <a:t>name</a:t>
            </a:r>
            <a:r>
              <a:rPr lang="en-US" dirty="0"/>
              <a:t> does not exist in the list, it is inserted with the given </a:t>
            </a:r>
            <a:r>
              <a:rPr lang="en-US" i="1" dirty="0"/>
              <a:t>value</a:t>
            </a:r>
            <a:r>
              <a:rPr lang="en-US" dirty="0"/>
              <a:t>. If the variable does exist, the argument </a:t>
            </a:r>
            <a:r>
              <a:rPr lang="en-US" i="1" dirty="0"/>
              <a:t>overwrite</a:t>
            </a:r>
            <a:r>
              <a:rPr lang="en-US" dirty="0"/>
              <a:t> is tested; if </a:t>
            </a:r>
            <a:r>
              <a:rPr lang="en-US" i="1" dirty="0"/>
              <a:t>overwrite</a:t>
            </a:r>
            <a:r>
              <a:rPr lang="en-US" dirty="0"/>
              <a:t> is zero, the variable is not reset, otherwise it is reset to the given </a:t>
            </a:r>
            <a:r>
              <a:rPr lang="en-US" i="1" dirty="0"/>
              <a:t>value</a:t>
            </a:r>
            <a:r>
              <a:rPr lang="en-US" dirty="0" smtClean="0"/>
              <a:t>.</a:t>
            </a:r>
          </a:p>
          <a:p>
            <a:pPr algn="just"/>
            <a:endParaRPr lang="en-US" dirty="0" smtClean="0"/>
          </a:p>
          <a:p>
            <a:pPr algn="just"/>
            <a:r>
              <a:rPr lang="en-US" dirty="0" err="1">
                <a:solidFill>
                  <a:srgbClr val="FF0000"/>
                </a:solidFill>
              </a:rPr>
              <a:t>i</a:t>
            </a:r>
            <a:r>
              <a:rPr lang="en-US" dirty="0" err="1" smtClean="0">
                <a:solidFill>
                  <a:srgbClr val="FF0000"/>
                </a:solidFill>
              </a:rPr>
              <a:t>nt</a:t>
            </a:r>
            <a:r>
              <a:rPr lang="en-US" dirty="0" smtClean="0">
                <a:solidFill>
                  <a:srgbClr val="FF0000"/>
                </a:solidFill>
              </a:rPr>
              <a:t>  </a:t>
            </a:r>
            <a:r>
              <a:rPr lang="en-US" b="1" dirty="0" err="1" smtClean="0">
                <a:solidFill>
                  <a:srgbClr val="FF0000"/>
                </a:solidFill>
              </a:rPr>
              <a:t>setenv</a:t>
            </a:r>
            <a:r>
              <a:rPr lang="en-US" dirty="0" smtClean="0">
                <a:solidFill>
                  <a:srgbClr val="FF0000"/>
                </a:solidFill>
              </a:rPr>
              <a:t>(</a:t>
            </a:r>
            <a:r>
              <a:rPr lang="en-US" dirty="0" err="1" smtClean="0">
                <a:solidFill>
                  <a:srgbClr val="FF0000"/>
                </a:solidFill>
              </a:rPr>
              <a:t>const</a:t>
            </a:r>
            <a:r>
              <a:rPr lang="en-US" dirty="0" smtClean="0">
                <a:solidFill>
                  <a:srgbClr val="FF0000"/>
                </a:solidFill>
              </a:rPr>
              <a:t> </a:t>
            </a:r>
            <a:r>
              <a:rPr lang="en-US" dirty="0">
                <a:solidFill>
                  <a:srgbClr val="FF0000"/>
                </a:solidFill>
              </a:rPr>
              <a:t>char *name, </a:t>
            </a:r>
            <a:r>
              <a:rPr lang="en-US" dirty="0" err="1">
                <a:solidFill>
                  <a:srgbClr val="FF0000"/>
                </a:solidFill>
              </a:rPr>
              <a:t>const</a:t>
            </a:r>
            <a:r>
              <a:rPr lang="en-US" dirty="0">
                <a:solidFill>
                  <a:srgbClr val="FF0000"/>
                </a:solidFill>
              </a:rPr>
              <a:t> char *value, </a:t>
            </a:r>
            <a:r>
              <a:rPr lang="en-US" dirty="0" err="1">
                <a:solidFill>
                  <a:srgbClr val="FF0000"/>
                </a:solidFill>
              </a:rPr>
              <a:t>int</a:t>
            </a:r>
            <a:r>
              <a:rPr lang="en-US" dirty="0">
                <a:solidFill>
                  <a:srgbClr val="FF0000"/>
                </a:solidFill>
              </a:rPr>
              <a:t> overwrite</a:t>
            </a:r>
            <a:r>
              <a:rPr lang="en-US" dirty="0" smtClean="0">
                <a:solidFill>
                  <a:srgbClr val="FF0000"/>
                </a:solidFill>
              </a:rPr>
              <a:t>); </a:t>
            </a:r>
            <a:endParaRPr lang="en-US" dirty="0" smtClean="0">
              <a:solidFill>
                <a:srgbClr val="FF0000"/>
              </a:solidFill>
            </a:endParaRPr>
          </a:p>
          <a:p>
            <a:pPr algn="just"/>
            <a:endParaRPr lang="en-US" dirty="0" smtClean="0">
              <a:solidFill>
                <a:srgbClr val="FF0000"/>
              </a:solidFill>
            </a:endParaRPr>
          </a:p>
          <a:p>
            <a:pPr marL="0" indent="0" algn="just">
              <a:buNone/>
            </a:pPr>
            <a:r>
              <a:rPr lang="en-US" dirty="0" smtClean="0"/>
              <a:t>#</a:t>
            </a:r>
            <a:r>
              <a:rPr lang="en-US" dirty="0" smtClean="0"/>
              <a:t>include &lt;</a:t>
            </a:r>
            <a:r>
              <a:rPr lang="en-US" dirty="0" err="1" smtClean="0"/>
              <a:t>stdio.h</a:t>
            </a:r>
            <a:r>
              <a:rPr lang="en-US" dirty="0" smtClean="0"/>
              <a:t>&gt;</a:t>
            </a:r>
          </a:p>
          <a:p>
            <a:pPr marL="0" indent="0" algn="just">
              <a:buNone/>
            </a:pPr>
            <a:r>
              <a:rPr lang="en-US" dirty="0" smtClean="0"/>
              <a:t>#</a:t>
            </a:r>
            <a:r>
              <a:rPr lang="en-US" dirty="0" smtClean="0"/>
              <a:t>include &lt;</a:t>
            </a:r>
            <a:r>
              <a:rPr lang="en-US" dirty="0" err="1" smtClean="0"/>
              <a:t>stdlib.h</a:t>
            </a:r>
            <a:r>
              <a:rPr lang="en-US" dirty="0" smtClean="0"/>
              <a:t>&gt;</a:t>
            </a:r>
          </a:p>
          <a:p>
            <a:pPr marL="0" indent="0" algn="just">
              <a:buNone/>
            </a:pPr>
            <a:r>
              <a:rPr lang="en-US" dirty="0" err="1" smtClean="0"/>
              <a:t>int</a:t>
            </a:r>
            <a:r>
              <a:rPr lang="en-US" dirty="0" smtClean="0"/>
              <a:t> main (</a:t>
            </a:r>
            <a:r>
              <a:rPr lang="en-US" dirty="0" err="1" smtClean="0"/>
              <a:t>int</a:t>
            </a:r>
            <a:r>
              <a:rPr lang="en-US" dirty="0" smtClean="0"/>
              <a:t> </a:t>
            </a:r>
            <a:r>
              <a:rPr lang="en-US" dirty="0" err="1" smtClean="0"/>
              <a:t>argc</a:t>
            </a:r>
            <a:r>
              <a:rPr lang="en-US" dirty="0" smtClean="0"/>
              <a:t>, char *</a:t>
            </a:r>
            <a:r>
              <a:rPr lang="en-US" dirty="0" err="1" smtClean="0"/>
              <a:t>argv</a:t>
            </a:r>
            <a:r>
              <a:rPr lang="en-US" dirty="0" smtClean="0"/>
              <a:t>[], char *</a:t>
            </a:r>
            <a:r>
              <a:rPr lang="en-US" dirty="0" err="1" smtClean="0"/>
              <a:t>envp</a:t>
            </a:r>
            <a:r>
              <a:rPr lang="en-US" dirty="0" smtClean="0"/>
              <a:t>[])</a:t>
            </a:r>
          </a:p>
          <a:p>
            <a:pPr marL="0" indent="0" algn="just">
              <a:buNone/>
            </a:pPr>
            <a:r>
              <a:rPr lang="en-US" dirty="0" smtClean="0"/>
              <a:t>{</a:t>
            </a:r>
          </a:p>
          <a:p>
            <a:pPr marL="0" indent="0" algn="just">
              <a:buNone/>
            </a:pPr>
            <a:r>
              <a:rPr lang="en-US" dirty="0" smtClean="0"/>
              <a:t>   </a:t>
            </a:r>
            <a:r>
              <a:rPr lang="en-US" dirty="0" err="1" smtClean="0"/>
              <a:t>setenv</a:t>
            </a:r>
            <a:r>
              <a:rPr lang="en-US" dirty="0" smtClean="0"/>
              <a:t>("COLLEGE","VIT_UNIVERSITY",1);</a:t>
            </a:r>
          </a:p>
          <a:p>
            <a:pPr marL="0" indent="0" algn="just">
              <a:buNone/>
            </a:pPr>
            <a:r>
              <a:rPr lang="en-US" dirty="0" smtClean="0"/>
              <a:t>   </a:t>
            </a:r>
            <a:r>
              <a:rPr lang="en-US" dirty="0" err="1" smtClean="0"/>
              <a:t>printf</a:t>
            </a:r>
            <a:r>
              <a:rPr lang="en-US" dirty="0" smtClean="0"/>
              <a:t>("COLLEGE: %s\n", </a:t>
            </a:r>
            <a:r>
              <a:rPr lang="en-US" dirty="0" err="1" smtClean="0"/>
              <a:t>getenv</a:t>
            </a:r>
            <a:r>
              <a:rPr lang="en-US" dirty="0" smtClean="0"/>
              <a:t>("HOMEPATH"));</a:t>
            </a:r>
          </a:p>
          <a:p>
            <a:pPr marL="0" indent="0" algn="just">
              <a:buNone/>
            </a:pPr>
            <a:r>
              <a:rPr lang="en-US" dirty="0" smtClean="0"/>
              <a:t>   </a:t>
            </a:r>
            <a:r>
              <a:rPr lang="en-US" dirty="0" err="1" smtClean="0"/>
              <a:t>int</a:t>
            </a:r>
            <a:r>
              <a:rPr lang="en-US" dirty="0" smtClean="0"/>
              <a:t> </a:t>
            </a:r>
            <a:r>
              <a:rPr lang="en-US" dirty="0" err="1" smtClean="0"/>
              <a:t>i</a:t>
            </a:r>
            <a:r>
              <a:rPr lang="en-US" dirty="0" smtClean="0"/>
              <a:t>;</a:t>
            </a:r>
          </a:p>
          <a:p>
            <a:pPr marL="0" indent="0" algn="just">
              <a:buNone/>
            </a:pPr>
            <a:r>
              <a:rPr lang="en-US" dirty="0" smtClean="0"/>
              <a:t>   for (</a:t>
            </a:r>
            <a:r>
              <a:rPr lang="en-US" dirty="0" err="1" smtClean="0"/>
              <a:t>i</a:t>
            </a:r>
            <a:r>
              <a:rPr lang="en-US" dirty="0" smtClean="0"/>
              <a:t> = 0; </a:t>
            </a:r>
            <a:r>
              <a:rPr lang="en-US" dirty="0" err="1" smtClean="0"/>
              <a:t>envp</a:t>
            </a:r>
            <a:r>
              <a:rPr lang="en-US" dirty="0" smtClean="0"/>
              <a:t>[</a:t>
            </a:r>
            <a:r>
              <a:rPr lang="en-US" dirty="0" err="1" smtClean="0"/>
              <a:t>i</a:t>
            </a:r>
            <a:r>
              <a:rPr lang="en-US" dirty="0" smtClean="0"/>
              <a:t>] != NULL; </a:t>
            </a:r>
            <a:r>
              <a:rPr lang="en-US" dirty="0" err="1" smtClean="0"/>
              <a:t>i</a:t>
            </a:r>
            <a:r>
              <a:rPr lang="en-US" dirty="0" smtClean="0"/>
              <a:t>++)</a:t>
            </a:r>
          </a:p>
          <a:p>
            <a:pPr marL="0" indent="0" algn="just">
              <a:buNone/>
            </a:pPr>
            <a:r>
              <a:rPr lang="en-US" dirty="0" smtClean="0"/>
              <a:t>   {</a:t>
            </a:r>
          </a:p>
          <a:p>
            <a:pPr marL="0" indent="0" algn="just">
              <a:buNone/>
            </a:pPr>
            <a:r>
              <a:rPr lang="en-US" dirty="0" smtClean="0"/>
              <a:t>     </a:t>
            </a:r>
            <a:r>
              <a:rPr lang="en-US" dirty="0" err="1" smtClean="0"/>
              <a:t>printf</a:t>
            </a:r>
            <a:r>
              <a:rPr lang="en-US" dirty="0" smtClean="0"/>
              <a:t>("\</a:t>
            </a:r>
            <a:r>
              <a:rPr lang="en-US" dirty="0" err="1" smtClean="0"/>
              <a:t>n%s</a:t>
            </a:r>
            <a:r>
              <a:rPr lang="en-US" dirty="0" smtClean="0"/>
              <a:t>", </a:t>
            </a:r>
            <a:r>
              <a:rPr lang="en-US" dirty="0" err="1" smtClean="0"/>
              <a:t>envp</a:t>
            </a:r>
            <a:r>
              <a:rPr lang="en-US" dirty="0" smtClean="0"/>
              <a:t>[</a:t>
            </a:r>
            <a:r>
              <a:rPr lang="en-US" dirty="0" err="1" smtClean="0"/>
              <a:t>i</a:t>
            </a:r>
            <a:r>
              <a:rPr lang="en-US" dirty="0" smtClean="0"/>
              <a:t>]);</a:t>
            </a:r>
          </a:p>
          <a:p>
            <a:pPr marL="0" indent="0" algn="just">
              <a:buNone/>
            </a:pPr>
            <a:r>
              <a:rPr lang="en-US" dirty="0" smtClean="0"/>
              <a:t>   }</a:t>
            </a:r>
          </a:p>
          <a:p>
            <a:pPr marL="0" indent="0" algn="just">
              <a:buNone/>
            </a:pPr>
            <a:r>
              <a:rPr lang="en-US" dirty="0" smtClean="0"/>
              <a:t>   return(0);</a:t>
            </a:r>
          </a:p>
          <a:p>
            <a:pPr marL="0" indent="0" algn="just">
              <a:buNone/>
            </a:pPr>
            <a:r>
              <a:rPr lang="en-US" dirty="0" smtClean="0"/>
              <a:t>}</a:t>
            </a:r>
          </a:p>
          <a:p>
            <a:pPr algn="just"/>
            <a:endParaRPr lang="en-US" dirty="0" smtClean="0"/>
          </a:p>
          <a:p>
            <a:pPr algn="just"/>
            <a:endParaRPr lang="en-US" dirty="0"/>
          </a:p>
          <a:p>
            <a:pPr algn="just"/>
            <a:endParaRPr lang="en-US" dirty="0"/>
          </a:p>
          <a:p>
            <a:pPr algn="just"/>
            <a:endParaRPr lang="en-IN" dirty="0"/>
          </a:p>
        </p:txBody>
      </p:sp>
    </p:spTree>
    <p:extLst>
      <p:ext uri="{BB962C8B-B14F-4D97-AF65-F5344CB8AC3E}">
        <p14:creationId xmlns:p14="http://schemas.microsoft.com/office/powerpoint/2010/main" val="27625992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putenv</a:t>
            </a:r>
            <a:r>
              <a:rPr lang="en-US" dirty="0" smtClean="0"/>
              <a:t>()</a:t>
            </a:r>
            <a:endParaRPr lang="en-IN" dirty="0"/>
          </a:p>
        </p:txBody>
      </p:sp>
      <p:sp>
        <p:nvSpPr>
          <p:cNvPr id="3" name="Content Placeholder 2"/>
          <p:cNvSpPr>
            <a:spLocks noGrp="1"/>
          </p:cNvSpPr>
          <p:nvPr>
            <p:ph idx="1"/>
          </p:nvPr>
        </p:nvSpPr>
        <p:spPr>
          <a:xfrm>
            <a:off x="323528" y="1268760"/>
            <a:ext cx="8363272" cy="5589240"/>
          </a:xfrm>
        </p:spPr>
        <p:txBody>
          <a:bodyPr>
            <a:normAutofit fontScale="70000" lnSpcReduction="20000"/>
          </a:bodyPr>
          <a:lstStyle/>
          <a:p>
            <a:pPr algn="just"/>
            <a:r>
              <a:rPr lang="en-US" dirty="0"/>
              <a:t>The </a:t>
            </a:r>
            <a:r>
              <a:rPr lang="en-US" b="1" dirty="0" err="1"/>
              <a:t>putenv</a:t>
            </a:r>
            <a:r>
              <a:rPr lang="en-US" dirty="0"/>
              <a:t>() function takes an argument of the form ``name=value'' and puts it directly into the current environment, so altering the argument shall change the environment. If the variable </a:t>
            </a:r>
            <a:r>
              <a:rPr lang="en-US" i="1" dirty="0"/>
              <a:t>name</a:t>
            </a:r>
            <a:r>
              <a:rPr lang="en-US" dirty="0"/>
              <a:t> does not exist in the list, it is inserted with the given </a:t>
            </a:r>
            <a:r>
              <a:rPr lang="en-US" i="1" dirty="0"/>
              <a:t>value</a:t>
            </a:r>
            <a:r>
              <a:rPr lang="en-US" dirty="0"/>
              <a:t>. If the variable </a:t>
            </a:r>
            <a:r>
              <a:rPr lang="en-US" i="1" dirty="0"/>
              <a:t>name</a:t>
            </a:r>
            <a:r>
              <a:rPr lang="en-US" dirty="0"/>
              <a:t> does exist, it is reset to the given </a:t>
            </a:r>
            <a:r>
              <a:rPr lang="en-US" i="1" dirty="0"/>
              <a:t>value</a:t>
            </a:r>
            <a:r>
              <a:rPr lang="en-US" dirty="0" smtClean="0"/>
              <a:t>.</a:t>
            </a:r>
          </a:p>
          <a:p>
            <a:pPr algn="just"/>
            <a:endParaRPr lang="en-US" dirty="0"/>
          </a:p>
          <a:p>
            <a:pPr algn="just"/>
            <a:r>
              <a:rPr lang="en-IN" dirty="0" err="1" smtClean="0"/>
              <a:t>Int</a:t>
            </a:r>
            <a:r>
              <a:rPr lang="en-IN" dirty="0" smtClean="0"/>
              <a:t> </a:t>
            </a:r>
            <a:r>
              <a:rPr lang="en-IN" b="1" dirty="0" err="1" smtClean="0"/>
              <a:t>putenv</a:t>
            </a:r>
            <a:r>
              <a:rPr lang="en-IN" dirty="0" smtClean="0"/>
              <a:t>(char </a:t>
            </a:r>
            <a:r>
              <a:rPr lang="en-IN" dirty="0"/>
              <a:t>*string</a:t>
            </a:r>
            <a:r>
              <a:rPr lang="en-IN" dirty="0" smtClean="0"/>
              <a:t>);</a:t>
            </a:r>
          </a:p>
          <a:p>
            <a:pPr algn="just"/>
            <a:endParaRPr lang="en-IN" dirty="0" smtClean="0"/>
          </a:p>
          <a:p>
            <a:pPr marL="0" indent="0" algn="just">
              <a:buNone/>
            </a:pPr>
            <a:r>
              <a:rPr lang="en-IN" dirty="0" smtClean="0"/>
              <a:t>#include &lt;</a:t>
            </a:r>
            <a:r>
              <a:rPr lang="en-IN" dirty="0" err="1" smtClean="0"/>
              <a:t>stdlib.h</a:t>
            </a:r>
            <a:r>
              <a:rPr lang="en-IN" dirty="0" smtClean="0"/>
              <a:t>&gt;</a:t>
            </a:r>
          </a:p>
          <a:p>
            <a:pPr marL="0" indent="0" algn="just">
              <a:buNone/>
            </a:pPr>
            <a:r>
              <a:rPr lang="en-IN" dirty="0" smtClean="0"/>
              <a:t>...</a:t>
            </a:r>
          </a:p>
          <a:p>
            <a:pPr marL="0" indent="0" algn="just">
              <a:buNone/>
            </a:pPr>
            <a:r>
              <a:rPr lang="en-IN" dirty="0" smtClean="0"/>
              <a:t>static char *</a:t>
            </a:r>
            <a:r>
              <a:rPr lang="en-IN" dirty="0" err="1" smtClean="0"/>
              <a:t>var</a:t>
            </a:r>
            <a:r>
              <a:rPr lang="en-IN" dirty="0" smtClean="0"/>
              <a:t> = "HOME=/</a:t>
            </a:r>
            <a:r>
              <a:rPr lang="en-IN" dirty="0" err="1" smtClean="0"/>
              <a:t>usr</a:t>
            </a:r>
            <a:r>
              <a:rPr lang="en-IN" dirty="0" smtClean="0"/>
              <a:t>/home";</a:t>
            </a:r>
          </a:p>
          <a:p>
            <a:pPr marL="0" indent="0" algn="just">
              <a:buNone/>
            </a:pPr>
            <a:r>
              <a:rPr lang="en-IN" dirty="0" err="1" smtClean="0"/>
              <a:t>int</a:t>
            </a:r>
            <a:r>
              <a:rPr lang="en-IN" dirty="0" smtClean="0"/>
              <a:t> ret;</a:t>
            </a:r>
          </a:p>
          <a:p>
            <a:pPr marL="0" indent="0" algn="just">
              <a:buNone/>
            </a:pPr>
            <a:endParaRPr lang="en-IN" dirty="0" smtClean="0"/>
          </a:p>
          <a:p>
            <a:pPr marL="0" indent="0" algn="just">
              <a:buNone/>
            </a:pPr>
            <a:endParaRPr lang="en-IN" dirty="0" smtClean="0"/>
          </a:p>
          <a:p>
            <a:pPr marL="0" indent="0" algn="just">
              <a:buNone/>
            </a:pPr>
            <a:r>
              <a:rPr lang="en-IN" dirty="0" smtClean="0"/>
              <a:t>ret = </a:t>
            </a:r>
            <a:r>
              <a:rPr lang="en-IN" dirty="0" err="1" smtClean="0"/>
              <a:t>putenv</a:t>
            </a:r>
            <a:r>
              <a:rPr lang="en-IN" dirty="0" smtClean="0"/>
              <a:t>(</a:t>
            </a:r>
            <a:r>
              <a:rPr lang="en-IN" dirty="0" err="1" smtClean="0"/>
              <a:t>var</a:t>
            </a:r>
            <a:r>
              <a:rPr lang="en-IN" dirty="0" smtClean="0"/>
              <a:t>);</a:t>
            </a:r>
            <a:endParaRPr lang="en-IN" dirty="0"/>
          </a:p>
        </p:txBody>
      </p:sp>
    </p:spTree>
    <p:extLst>
      <p:ext uri="{BB962C8B-B14F-4D97-AF65-F5344CB8AC3E}">
        <p14:creationId xmlns:p14="http://schemas.microsoft.com/office/powerpoint/2010/main" val="3764180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unsetenv</a:t>
            </a:r>
            <a:r>
              <a:rPr lang="en-US" dirty="0" smtClean="0"/>
              <a:t>() </a:t>
            </a:r>
            <a:endParaRPr lang="en-IN" dirty="0"/>
          </a:p>
        </p:txBody>
      </p:sp>
      <p:sp>
        <p:nvSpPr>
          <p:cNvPr id="3" name="Content Placeholder 2"/>
          <p:cNvSpPr>
            <a:spLocks noGrp="1"/>
          </p:cNvSpPr>
          <p:nvPr>
            <p:ph idx="1"/>
          </p:nvPr>
        </p:nvSpPr>
        <p:spPr/>
        <p:txBody>
          <a:bodyPr/>
          <a:lstStyle/>
          <a:p>
            <a:r>
              <a:rPr lang="en-US" dirty="0"/>
              <a:t>The </a:t>
            </a:r>
            <a:r>
              <a:rPr lang="en-US" b="1" dirty="0" err="1"/>
              <a:t>unsetenv</a:t>
            </a:r>
            <a:r>
              <a:rPr lang="en-US" dirty="0"/>
              <a:t>() function deletes all instances of the variable name pointed to by </a:t>
            </a:r>
            <a:r>
              <a:rPr lang="en-US" i="1" dirty="0"/>
              <a:t>name</a:t>
            </a:r>
            <a:r>
              <a:rPr lang="en-US" dirty="0"/>
              <a:t> from the list</a:t>
            </a:r>
            <a:r>
              <a:rPr lang="en-US" dirty="0" smtClean="0"/>
              <a:t>.</a:t>
            </a:r>
          </a:p>
          <a:p>
            <a:endParaRPr lang="en-US" dirty="0"/>
          </a:p>
          <a:p>
            <a:r>
              <a:rPr lang="en-IN" dirty="0" err="1" smtClean="0"/>
              <a:t>Int</a:t>
            </a:r>
            <a:r>
              <a:rPr lang="en-IN" dirty="0" smtClean="0"/>
              <a:t> </a:t>
            </a:r>
            <a:r>
              <a:rPr lang="en-IN" b="1" dirty="0" err="1" smtClean="0"/>
              <a:t>unsetenv</a:t>
            </a:r>
            <a:r>
              <a:rPr lang="en-IN" dirty="0" smtClean="0"/>
              <a:t>(</a:t>
            </a:r>
            <a:r>
              <a:rPr lang="en-IN" dirty="0" err="1" smtClean="0"/>
              <a:t>const</a:t>
            </a:r>
            <a:r>
              <a:rPr lang="en-IN" dirty="0" smtClean="0"/>
              <a:t> </a:t>
            </a:r>
            <a:r>
              <a:rPr lang="en-IN" dirty="0"/>
              <a:t>char *name);</a:t>
            </a:r>
          </a:p>
          <a:p>
            <a:endParaRPr lang="en-IN" dirty="0"/>
          </a:p>
        </p:txBody>
      </p:sp>
    </p:spTree>
    <p:extLst>
      <p:ext uri="{BB962C8B-B14F-4D97-AF65-F5344CB8AC3E}">
        <p14:creationId xmlns:p14="http://schemas.microsoft.com/office/powerpoint/2010/main" val="1107712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Command line arguments</a:t>
            </a:r>
          </a:p>
        </p:txBody>
      </p:sp>
      <p:sp>
        <p:nvSpPr>
          <p:cNvPr id="3" name="Content Placeholder 2"/>
          <p:cNvSpPr>
            <a:spLocks noGrp="1"/>
          </p:cNvSpPr>
          <p:nvPr>
            <p:ph idx="1"/>
          </p:nvPr>
        </p:nvSpPr>
        <p:spPr/>
        <p:txBody>
          <a:bodyPr>
            <a:normAutofit/>
          </a:bodyPr>
          <a:lstStyle/>
          <a:p>
            <a:pPr algn="just"/>
            <a:r>
              <a:rPr lang="en-US" sz="2400" dirty="0"/>
              <a:t>Command line arguments are simply arguments that are specified after the name of the program in the system’s command line, and these argument values are passed on to your program during program execution</a:t>
            </a:r>
            <a:r>
              <a:rPr lang="en-US" sz="2400" dirty="0" smtClean="0"/>
              <a:t>.</a:t>
            </a:r>
          </a:p>
          <a:p>
            <a:pPr algn="just"/>
            <a:r>
              <a:rPr lang="en-US" sz="2400" dirty="0"/>
              <a:t>These command line arguments are useful when you need to control your program from outside instead of hard coding (embedding data directly into the program) the values inside the program.</a:t>
            </a:r>
            <a:endParaRPr lang="en-IN" sz="2400" dirty="0"/>
          </a:p>
        </p:txBody>
      </p:sp>
    </p:spTree>
    <p:extLst>
      <p:ext uri="{BB962C8B-B14F-4D97-AF65-F5344CB8AC3E}">
        <p14:creationId xmlns:p14="http://schemas.microsoft.com/office/powerpoint/2010/main" val="3721970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Command line arguments</a:t>
            </a:r>
            <a:endParaRPr lang="en-IN" dirty="0"/>
          </a:p>
        </p:txBody>
      </p:sp>
      <p:sp>
        <p:nvSpPr>
          <p:cNvPr id="3" name="Content Placeholder 2"/>
          <p:cNvSpPr>
            <a:spLocks noGrp="1"/>
          </p:cNvSpPr>
          <p:nvPr>
            <p:ph idx="1"/>
          </p:nvPr>
        </p:nvSpPr>
        <p:spPr/>
        <p:txBody>
          <a:bodyPr>
            <a:normAutofit fontScale="92500" lnSpcReduction="20000"/>
          </a:bodyPr>
          <a:lstStyle/>
          <a:p>
            <a:r>
              <a:rPr lang="en-US" dirty="0" smtClean="0"/>
              <a:t>Syntax</a:t>
            </a:r>
          </a:p>
          <a:p>
            <a:pPr marL="0" indent="0">
              <a:buNone/>
            </a:pPr>
            <a:r>
              <a:rPr lang="en-US" i="1" dirty="0" err="1">
                <a:solidFill>
                  <a:srgbClr val="FF0000"/>
                </a:solidFill>
              </a:rPr>
              <a:t>int</a:t>
            </a:r>
            <a:r>
              <a:rPr lang="en-US" i="1" dirty="0">
                <a:solidFill>
                  <a:srgbClr val="FF0000"/>
                </a:solidFill>
              </a:rPr>
              <a:t> main( </a:t>
            </a:r>
            <a:r>
              <a:rPr lang="en-US" i="1" dirty="0" err="1">
                <a:solidFill>
                  <a:srgbClr val="FF0000"/>
                </a:solidFill>
              </a:rPr>
              <a:t>int</a:t>
            </a:r>
            <a:r>
              <a:rPr lang="en-US" i="1" dirty="0">
                <a:solidFill>
                  <a:srgbClr val="FF0000"/>
                </a:solidFill>
              </a:rPr>
              <a:t> </a:t>
            </a:r>
            <a:r>
              <a:rPr lang="en-US" i="1" dirty="0" err="1">
                <a:solidFill>
                  <a:srgbClr val="FF0000"/>
                </a:solidFill>
              </a:rPr>
              <a:t>argc</a:t>
            </a:r>
            <a:r>
              <a:rPr lang="en-US" i="1" dirty="0">
                <a:solidFill>
                  <a:srgbClr val="FF0000"/>
                </a:solidFill>
              </a:rPr>
              <a:t>, char *</a:t>
            </a:r>
            <a:r>
              <a:rPr lang="en-US" i="1" dirty="0" err="1">
                <a:solidFill>
                  <a:srgbClr val="FF0000"/>
                </a:solidFill>
              </a:rPr>
              <a:t>argv</a:t>
            </a:r>
            <a:r>
              <a:rPr lang="en-US" i="1" dirty="0">
                <a:solidFill>
                  <a:srgbClr val="FF0000"/>
                </a:solidFill>
              </a:rPr>
              <a:t>[] )</a:t>
            </a:r>
            <a:r>
              <a:rPr lang="en-US" dirty="0" smtClean="0">
                <a:solidFill>
                  <a:srgbClr val="FF0000"/>
                </a:solidFill>
              </a:rPr>
              <a:t/>
            </a:r>
            <a:br>
              <a:rPr lang="en-US" dirty="0" smtClean="0">
                <a:solidFill>
                  <a:srgbClr val="FF0000"/>
                </a:solidFill>
              </a:rPr>
            </a:br>
            <a:r>
              <a:rPr lang="en-US" i="1" dirty="0">
                <a:solidFill>
                  <a:srgbClr val="FF0000"/>
                </a:solidFill>
              </a:rPr>
              <a:t>{</a:t>
            </a:r>
            <a:r>
              <a:rPr lang="en-US" dirty="0" smtClean="0">
                <a:solidFill>
                  <a:srgbClr val="FF0000"/>
                </a:solidFill>
              </a:rPr>
              <a:t/>
            </a:r>
            <a:br>
              <a:rPr lang="en-US" dirty="0" smtClean="0">
                <a:solidFill>
                  <a:srgbClr val="FF0000"/>
                </a:solidFill>
              </a:rPr>
            </a:br>
            <a:r>
              <a:rPr lang="en-US" i="1" dirty="0">
                <a:solidFill>
                  <a:srgbClr val="FF0000"/>
                </a:solidFill>
              </a:rPr>
              <a:t>// BODY OF THE MAIN FUNCTION</a:t>
            </a:r>
            <a:r>
              <a:rPr lang="en-US" dirty="0" smtClean="0">
                <a:solidFill>
                  <a:srgbClr val="FF0000"/>
                </a:solidFill>
              </a:rPr>
              <a:t/>
            </a:r>
            <a:br>
              <a:rPr lang="en-US" dirty="0" smtClean="0">
                <a:solidFill>
                  <a:srgbClr val="FF0000"/>
                </a:solidFill>
              </a:rPr>
            </a:br>
            <a:r>
              <a:rPr lang="en-US" i="1" dirty="0" smtClean="0">
                <a:solidFill>
                  <a:srgbClr val="FF0000"/>
                </a:solidFill>
              </a:rPr>
              <a:t>}</a:t>
            </a:r>
          </a:p>
          <a:p>
            <a:pPr marL="0" indent="0">
              <a:buNone/>
            </a:pPr>
            <a:endParaRPr lang="en-US" i="1" dirty="0">
              <a:solidFill>
                <a:srgbClr val="FF0000"/>
              </a:solidFill>
            </a:endParaRPr>
          </a:p>
          <a:p>
            <a:pPr marL="0" indent="0">
              <a:buNone/>
            </a:pPr>
            <a:r>
              <a:rPr lang="en-US" dirty="0"/>
              <a:t>where,</a:t>
            </a:r>
          </a:p>
          <a:p>
            <a:r>
              <a:rPr lang="en-US" dirty="0" err="1"/>
              <a:t>argc</a:t>
            </a:r>
            <a:r>
              <a:rPr lang="en-US" dirty="0"/>
              <a:t> denotes the number of arguments passed</a:t>
            </a:r>
          </a:p>
          <a:p>
            <a:r>
              <a:rPr lang="en-US" dirty="0" err="1"/>
              <a:t>argv</a:t>
            </a:r>
            <a:r>
              <a:rPr lang="en-US" dirty="0"/>
              <a:t> is a character pointer array which points to the arguments passed</a:t>
            </a:r>
          </a:p>
          <a:p>
            <a:pPr marL="0" indent="0">
              <a:buNone/>
            </a:pPr>
            <a:endParaRPr lang="en-IN" dirty="0">
              <a:solidFill>
                <a:srgbClr val="FF0000"/>
              </a:solidFill>
            </a:endParaRPr>
          </a:p>
        </p:txBody>
      </p:sp>
    </p:spTree>
    <p:extLst>
      <p:ext uri="{BB962C8B-B14F-4D97-AF65-F5344CB8AC3E}">
        <p14:creationId xmlns:p14="http://schemas.microsoft.com/office/powerpoint/2010/main" val="151792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US" dirty="0" smtClean="0"/>
              <a:t>Example 1</a:t>
            </a:r>
            <a:endParaRPr lang="en-IN" dirty="0"/>
          </a:p>
        </p:txBody>
      </p:sp>
      <p:sp>
        <p:nvSpPr>
          <p:cNvPr id="3" name="Content Placeholder 2"/>
          <p:cNvSpPr>
            <a:spLocks noGrp="1"/>
          </p:cNvSpPr>
          <p:nvPr>
            <p:ph idx="1"/>
          </p:nvPr>
        </p:nvSpPr>
        <p:spPr>
          <a:xfrm>
            <a:off x="395536" y="1052736"/>
            <a:ext cx="8291264" cy="5544616"/>
          </a:xfrm>
        </p:spPr>
        <p:txBody>
          <a:bodyPr>
            <a:normAutofit fontScale="62500" lnSpcReduction="20000"/>
          </a:bodyPr>
          <a:lstStyle/>
          <a:p>
            <a:pPr marL="0" indent="0">
              <a:buNone/>
            </a:pPr>
            <a:r>
              <a:rPr lang="en-IN" dirty="0" smtClean="0"/>
              <a:t>#include &lt;</a:t>
            </a:r>
            <a:r>
              <a:rPr lang="en-IN" dirty="0" err="1" smtClean="0"/>
              <a:t>stdio.h</a:t>
            </a:r>
            <a:r>
              <a:rPr lang="en-IN" dirty="0" smtClean="0"/>
              <a:t>&gt;</a:t>
            </a:r>
          </a:p>
          <a:p>
            <a:pPr marL="0" indent="0">
              <a:buNone/>
            </a:pPr>
            <a:r>
              <a:rPr lang="en-IN" dirty="0" smtClean="0"/>
              <a:t>void main(</a:t>
            </a:r>
            <a:r>
              <a:rPr lang="en-IN" dirty="0" err="1" smtClean="0"/>
              <a:t>int</a:t>
            </a:r>
            <a:r>
              <a:rPr lang="en-IN" dirty="0" smtClean="0"/>
              <a:t> </a:t>
            </a:r>
            <a:r>
              <a:rPr lang="en-IN" dirty="0" err="1" smtClean="0"/>
              <a:t>argc</a:t>
            </a:r>
            <a:r>
              <a:rPr lang="en-IN" dirty="0" smtClean="0"/>
              <a:t>, char *</a:t>
            </a:r>
            <a:r>
              <a:rPr lang="en-IN" dirty="0" err="1" smtClean="0"/>
              <a:t>argv</a:t>
            </a:r>
            <a:r>
              <a:rPr lang="en-IN" dirty="0" smtClean="0"/>
              <a:t>[] )  {</a:t>
            </a:r>
          </a:p>
          <a:p>
            <a:pPr marL="0" indent="0">
              <a:buNone/>
            </a:pPr>
            <a:r>
              <a:rPr lang="en-IN" dirty="0" smtClean="0"/>
              <a:t>	</a:t>
            </a:r>
            <a:r>
              <a:rPr lang="en-IN" dirty="0" err="1" smtClean="0"/>
              <a:t>int</a:t>
            </a:r>
            <a:r>
              <a:rPr lang="en-IN" dirty="0" smtClean="0"/>
              <a:t> </a:t>
            </a:r>
            <a:r>
              <a:rPr lang="en-IN" dirty="0" err="1" smtClean="0"/>
              <a:t>i</a:t>
            </a:r>
            <a:r>
              <a:rPr lang="en-IN" dirty="0" smtClean="0"/>
              <a:t>;</a:t>
            </a:r>
          </a:p>
          <a:p>
            <a:pPr marL="0" indent="0">
              <a:buNone/>
            </a:pPr>
            <a:r>
              <a:rPr lang="en-IN" dirty="0" smtClean="0"/>
              <a:t>   </a:t>
            </a:r>
            <a:r>
              <a:rPr lang="en-IN" dirty="0" err="1" smtClean="0"/>
              <a:t>printf</a:t>
            </a:r>
            <a:r>
              <a:rPr lang="en-IN" dirty="0" smtClean="0"/>
              <a:t>("No of argument passed %d\n", </a:t>
            </a:r>
            <a:r>
              <a:rPr lang="en-IN" dirty="0" err="1" smtClean="0"/>
              <a:t>argc</a:t>
            </a:r>
            <a:r>
              <a:rPr lang="en-IN" dirty="0" smtClean="0"/>
              <a:t>);</a:t>
            </a:r>
          </a:p>
          <a:p>
            <a:pPr marL="0" indent="0">
              <a:buNone/>
            </a:pPr>
            <a:endParaRPr lang="en-IN" dirty="0" smtClean="0"/>
          </a:p>
          <a:p>
            <a:pPr marL="0" indent="0">
              <a:buNone/>
            </a:pPr>
            <a:r>
              <a:rPr lang="en-IN" dirty="0" smtClean="0"/>
              <a:t>   </a:t>
            </a:r>
            <a:r>
              <a:rPr lang="en-IN" dirty="0" err="1" smtClean="0"/>
              <a:t>printf</a:t>
            </a:r>
            <a:r>
              <a:rPr lang="en-IN" dirty="0" smtClean="0"/>
              <a:t>("Program name is: %s\n", </a:t>
            </a:r>
            <a:r>
              <a:rPr lang="en-IN" dirty="0" err="1" smtClean="0"/>
              <a:t>argv</a:t>
            </a:r>
            <a:r>
              <a:rPr lang="en-IN" dirty="0" smtClean="0"/>
              <a:t>[0]);</a:t>
            </a:r>
          </a:p>
          <a:p>
            <a:pPr marL="0" indent="0">
              <a:buNone/>
            </a:pPr>
            <a:endParaRPr lang="en-IN" dirty="0" smtClean="0"/>
          </a:p>
          <a:p>
            <a:pPr marL="0" indent="0">
              <a:buNone/>
            </a:pPr>
            <a:r>
              <a:rPr lang="en-IN" dirty="0" smtClean="0"/>
              <a:t>   if(</a:t>
            </a:r>
            <a:r>
              <a:rPr lang="en-IN" dirty="0" err="1" smtClean="0"/>
              <a:t>argc</a:t>
            </a:r>
            <a:r>
              <a:rPr lang="en-IN" dirty="0" smtClean="0"/>
              <a:t> &lt; 2){</a:t>
            </a:r>
          </a:p>
          <a:p>
            <a:pPr marL="0" indent="0">
              <a:buNone/>
            </a:pPr>
            <a:r>
              <a:rPr lang="en-IN" dirty="0" smtClean="0"/>
              <a:t>      </a:t>
            </a:r>
            <a:r>
              <a:rPr lang="en-IN" dirty="0" err="1" smtClean="0"/>
              <a:t>printf</a:t>
            </a:r>
            <a:r>
              <a:rPr lang="en-IN" dirty="0" smtClean="0"/>
              <a:t>("No argument passed through command line.\n");</a:t>
            </a:r>
          </a:p>
          <a:p>
            <a:pPr marL="0" indent="0">
              <a:buNone/>
            </a:pPr>
            <a:r>
              <a:rPr lang="en-IN" dirty="0" smtClean="0"/>
              <a:t>   }</a:t>
            </a:r>
          </a:p>
          <a:p>
            <a:pPr marL="0" indent="0">
              <a:buNone/>
            </a:pPr>
            <a:r>
              <a:rPr lang="en-IN" dirty="0" smtClean="0"/>
              <a:t>   else{</a:t>
            </a:r>
          </a:p>
          <a:p>
            <a:pPr marL="0" indent="0">
              <a:buNone/>
            </a:pPr>
            <a:r>
              <a:rPr lang="en-IN" dirty="0" smtClean="0"/>
              <a:t>      for (</a:t>
            </a:r>
            <a:r>
              <a:rPr lang="en-IN" dirty="0" err="1" smtClean="0"/>
              <a:t>i</a:t>
            </a:r>
            <a:r>
              <a:rPr lang="en-IN" dirty="0" smtClean="0"/>
              <a:t>=1; </a:t>
            </a:r>
            <a:r>
              <a:rPr lang="en-IN" dirty="0" err="1" smtClean="0"/>
              <a:t>i</a:t>
            </a:r>
            <a:r>
              <a:rPr lang="en-IN" dirty="0" smtClean="0"/>
              <a:t>&lt;</a:t>
            </a:r>
            <a:r>
              <a:rPr lang="en-IN" dirty="0" err="1" smtClean="0"/>
              <a:t>argc;i</a:t>
            </a:r>
            <a:r>
              <a:rPr lang="en-IN" dirty="0" smtClean="0"/>
              <a:t>++)</a:t>
            </a:r>
          </a:p>
          <a:p>
            <a:pPr marL="0" indent="0">
              <a:buNone/>
            </a:pPr>
            <a:r>
              <a:rPr lang="en-IN" dirty="0" smtClean="0"/>
              <a:t>      {</a:t>
            </a:r>
          </a:p>
          <a:p>
            <a:pPr marL="0" indent="0">
              <a:buNone/>
            </a:pPr>
            <a:r>
              <a:rPr lang="en-IN" dirty="0" smtClean="0"/>
              <a:t>        </a:t>
            </a:r>
            <a:r>
              <a:rPr lang="en-IN" dirty="0" err="1" smtClean="0"/>
              <a:t>printf</a:t>
            </a:r>
            <a:r>
              <a:rPr lang="en-IN" dirty="0" smtClean="0"/>
              <a:t>("First argument is: %s\n", </a:t>
            </a:r>
            <a:r>
              <a:rPr lang="en-IN" dirty="0" err="1" smtClean="0"/>
              <a:t>argv</a:t>
            </a:r>
            <a:r>
              <a:rPr lang="en-IN" dirty="0" smtClean="0"/>
              <a:t>[</a:t>
            </a:r>
            <a:r>
              <a:rPr lang="en-IN" dirty="0" err="1" smtClean="0"/>
              <a:t>i</a:t>
            </a:r>
            <a:r>
              <a:rPr lang="en-IN" dirty="0" smtClean="0"/>
              <a:t>]);</a:t>
            </a:r>
          </a:p>
          <a:p>
            <a:pPr marL="0" indent="0">
              <a:buNone/>
            </a:pPr>
            <a:r>
              <a:rPr lang="en-IN" dirty="0" smtClean="0"/>
              <a:t>      }</a:t>
            </a:r>
          </a:p>
          <a:p>
            <a:pPr marL="0" indent="0">
              <a:buNone/>
            </a:pPr>
            <a:r>
              <a:rPr lang="en-IN" dirty="0" smtClean="0"/>
              <a:t>   }</a:t>
            </a:r>
          </a:p>
          <a:p>
            <a:pPr marL="0" indent="0">
              <a:buNone/>
            </a:pPr>
            <a:r>
              <a:rPr lang="en-IN" dirty="0" smtClean="0"/>
              <a:t>}</a:t>
            </a:r>
          </a:p>
        </p:txBody>
      </p:sp>
    </p:spTree>
    <p:extLst>
      <p:ext uri="{BB962C8B-B14F-4D97-AF65-F5344CB8AC3E}">
        <p14:creationId xmlns:p14="http://schemas.microsoft.com/office/powerpoint/2010/main" val="2942443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US" dirty="0" smtClean="0"/>
              <a:t>Example 2</a:t>
            </a:r>
            <a:endParaRPr lang="en-IN" dirty="0"/>
          </a:p>
        </p:txBody>
      </p:sp>
      <p:sp>
        <p:nvSpPr>
          <p:cNvPr id="3" name="Content Placeholder 2"/>
          <p:cNvSpPr>
            <a:spLocks noGrp="1"/>
          </p:cNvSpPr>
          <p:nvPr>
            <p:ph idx="1"/>
          </p:nvPr>
        </p:nvSpPr>
        <p:spPr>
          <a:xfrm>
            <a:off x="676573" y="1052736"/>
            <a:ext cx="8435280" cy="5472608"/>
          </a:xfrm>
        </p:spPr>
        <p:txBody>
          <a:bodyPr>
            <a:normAutofit fontScale="55000" lnSpcReduction="20000"/>
          </a:bodyPr>
          <a:lstStyle/>
          <a:p>
            <a:pPr marL="0" indent="0">
              <a:buNone/>
            </a:pPr>
            <a:r>
              <a:rPr lang="en-US" dirty="0" smtClean="0"/>
              <a:t>//to work with strings ,  input : </a:t>
            </a:r>
            <a:r>
              <a:rPr lang="en-US" dirty="0" smtClean="0"/>
              <a:t>“VIT UNIVERSITY”</a:t>
            </a:r>
            <a:endParaRPr lang="en-IN" dirty="0" smtClean="0"/>
          </a:p>
          <a:p>
            <a:pPr marL="0" indent="0">
              <a:buNone/>
            </a:pPr>
            <a:r>
              <a:rPr lang="en-IN" dirty="0" smtClean="0"/>
              <a:t>#include &lt;</a:t>
            </a:r>
            <a:r>
              <a:rPr lang="en-IN" dirty="0" err="1" smtClean="0"/>
              <a:t>stdio.h</a:t>
            </a:r>
            <a:r>
              <a:rPr lang="en-IN" dirty="0" smtClean="0"/>
              <a:t>&gt;</a:t>
            </a:r>
          </a:p>
          <a:p>
            <a:pPr marL="0" indent="0">
              <a:buNone/>
            </a:pPr>
            <a:r>
              <a:rPr lang="en-IN" dirty="0" smtClean="0"/>
              <a:t>void main(</a:t>
            </a:r>
            <a:r>
              <a:rPr lang="en-IN" dirty="0" err="1" smtClean="0"/>
              <a:t>int</a:t>
            </a:r>
            <a:r>
              <a:rPr lang="en-IN" dirty="0" smtClean="0"/>
              <a:t> </a:t>
            </a:r>
            <a:r>
              <a:rPr lang="en-IN" dirty="0" err="1" smtClean="0"/>
              <a:t>argc</a:t>
            </a:r>
            <a:r>
              <a:rPr lang="en-IN" dirty="0" smtClean="0"/>
              <a:t>, char *</a:t>
            </a:r>
            <a:r>
              <a:rPr lang="en-IN" dirty="0" err="1" smtClean="0"/>
              <a:t>argv</a:t>
            </a:r>
            <a:r>
              <a:rPr lang="en-IN" dirty="0" smtClean="0"/>
              <a:t>[] )  {</a:t>
            </a:r>
          </a:p>
          <a:p>
            <a:pPr marL="0" indent="0">
              <a:buNone/>
            </a:pPr>
            <a:r>
              <a:rPr lang="en-IN" dirty="0" smtClean="0"/>
              <a:t>	</a:t>
            </a:r>
            <a:r>
              <a:rPr lang="en-IN" dirty="0" err="1" smtClean="0"/>
              <a:t>int</a:t>
            </a:r>
            <a:r>
              <a:rPr lang="en-IN" dirty="0" smtClean="0"/>
              <a:t> </a:t>
            </a:r>
            <a:r>
              <a:rPr lang="en-IN" dirty="0" err="1" smtClean="0"/>
              <a:t>i</a:t>
            </a:r>
            <a:r>
              <a:rPr lang="en-IN" dirty="0" smtClean="0"/>
              <a:t>;</a:t>
            </a:r>
          </a:p>
          <a:p>
            <a:pPr marL="0" indent="0">
              <a:buNone/>
            </a:pPr>
            <a:r>
              <a:rPr lang="en-IN" dirty="0" smtClean="0"/>
              <a:t>   </a:t>
            </a:r>
            <a:r>
              <a:rPr lang="en-IN" dirty="0" err="1" smtClean="0"/>
              <a:t>printf</a:t>
            </a:r>
            <a:r>
              <a:rPr lang="en-IN" dirty="0" smtClean="0"/>
              <a:t>("No of argument passed %d\n", </a:t>
            </a:r>
            <a:r>
              <a:rPr lang="en-IN" dirty="0" err="1" smtClean="0"/>
              <a:t>argc</a:t>
            </a:r>
            <a:r>
              <a:rPr lang="en-IN" dirty="0" smtClean="0"/>
              <a:t>);</a:t>
            </a:r>
          </a:p>
          <a:p>
            <a:pPr marL="0" indent="0">
              <a:buNone/>
            </a:pPr>
            <a:endParaRPr lang="en-IN" dirty="0" smtClean="0"/>
          </a:p>
          <a:p>
            <a:pPr marL="0" indent="0">
              <a:buNone/>
            </a:pPr>
            <a:r>
              <a:rPr lang="en-IN" dirty="0" smtClean="0"/>
              <a:t>   </a:t>
            </a:r>
            <a:r>
              <a:rPr lang="en-IN" dirty="0" err="1" smtClean="0"/>
              <a:t>printf</a:t>
            </a:r>
            <a:r>
              <a:rPr lang="en-IN" dirty="0" smtClean="0"/>
              <a:t>("Program name is: %s\n", </a:t>
            </a:r>
            <a:r>
              <a:rPr lang="en-IN" dirty="0" err="1" smtClean="0"/>
              <a:t>argv</a:t>
            </a:r>
            <a:r>
              <a:rPr lang="en-IN" dirty="0" smtClean="0"/>
              <a:t>[0]);</a:t>
            </a:r>
          </a:p>
          <a:p>
            <a:pPr marL="0" indent="0">
              <a:buNone/>
            </a:pPr>
            <a:endParaRPr lang="en-IN" dirty="0" smtClean="0"/>
          </a:p>
          <a:p>
            <a:pPr marL="0" indent="0">
              <a:buNone/>
            </a:pPr>
            <a:r>
              <a:rPr lang="en-IN" dirty="0" smtClean="0"/>
              <a:t>   if(</a:t>
            </a:r>
            <a:r>
              <a:rPr lang="en-IN" dirty="0" err="1" smtClean="0"/>
              <a:t>argc</a:t>
            </a:r>
            <a:r>
              <a:rPr lang="en-IN" dirty="0" smtClean="0"/>
              <a:t> &lt; 2){</a:t>
            </a:r>
          </a:p>
          <a:p>
            <a:pPr marL="0" indent="0">
              <a:buNone/>
            </a:pPr>
            <a:r>
              <a:rPr lang="en-IN" dirty="0" smtClean="0"/>
              <a:t>      </a:t>
            </a:r>
            <a:r>
              <a:rPr lang="en-IN" dirty="0" err="1" smtClean="0"/>
              <a:t>printf</a:t>
            </a:r>
            <a:r>
              <a:rPr lang="en-IN" dirty="0" smtClean="0"/>
              <a:t>("No argument passed through command line.\n");</a:t>
            </a:r>
          </a:p>
          <a:p>
            <a:pPr marL="0" indent="0">
              <a:buNone/>
            </a:pPr>
            <a:r>
              <a:rPr lang="en-IN" dirty="0" smtClean="0"/>
              <a:t>   }</a:t>
            </a:r>
          </a:p>
          <a:p>
            <a:pPr marL="0" indent="0">
              <a:buNone/>
            </a:pPr>
            <a:r>
              <a:rPr lang="en-IN" dirty="0" smtClean="0"/>
              <a:t>   else{</a:t>
            </a:r>
          </a:p>
          <a:p>
            <a:pPr marL="0" indent="0">
              <a:buNone/>
            </a:pPr>
            <a:r>
              <a:rPr lang="en-IN" dirty="0" smtClean="0"/>
              <a:t>      for (</a:t>
            </a:r>
            <a:r>
              <a:rPr lang="en-IN" dirty="0" err="1" smtClean="0"/>
              <a:t>i</a:t>
            </a:r>
            <a:r>
              <a:rPr lang="en-IN" dirty="0" smtClean="0"/>
              <a:t>=1; </a:t>
            </a:r>
            <a:r>
              <a:rPr lang="en-IN" dirty="0" err="1" smtClean="0"/>
              <a:t>i</a:t>
            </a:r>
            <a:r>
              <a:rPr lang="en-IN" dirty="0" smtClean="0"/>
              <a:t>&lt;</a:t>
            </a:r>
            <a:r>
              <a:rPr lang="en-IN" dirty="0" err="1" smtClean="0"/>
              <a:t>argc;i</a:t>
            </a:r>
            <a:r>
              <a:rPr lang="en-IN" dirty="0" smtClean="0"/>
              <a:t>++)</a:t>
            </a:r>
          </a:p>
          <a:p>
            <a:pPr marL="0" indent="0">
              <a:buNone/>
            </a:pPr>
            <a:r>
              <a:rPr lang="en-IN" dirty="0" smtClean="0"/>
              <a:t>      {</a:t>
            </a:r>
          </a:p>
          <a:p>
            <a:pPr marL="0" indent="0">
              <a:buNone/>
            </a:pPr>
            <a:r>
              <a:rPr lang="en-IN" dirty="0" smtClean="0"/>
              <a:t>        </a:t>
            </a:r>
            <a:r>
              <a:rPr lang="en-IN" dirty="0" err="1" smtClean="0"/>
              <a:t>printf</a:t>
            </a:r>
            <a:r>
              <a:rPr lang="en-IN" dirty="0" smtClean="0"/>
              <a:t>("First argument is: %s\n", </a:t>
            </a:r>
            <a:r>
              <a:rPr lang="en-IN" dirty="0" err="1" smtClean="0"/>
              <a:t>argv</a:t>
            </a:r>
            <a:r>
              <a:rPr lang="en-IN" dirty="0" smtClean="0"/>
              <a:t>[</a:t>
            </a:r>
            <a:r>
              <a:rPr lang="en-IN" dirty="0" err="1" smtClean="0"/>
              <a:t>i</a:t>
            </a:r>
            <a:r>
              <a:rPr lang="en-IN" dirty="0" smtClean="0"/>
              <a:t>]);</a:t>
            </a:r>
          </a:p>
          <a:p>
            <a:pPr marL="0" indent="0">
              <a:buNone/>
            </a:pPr>
            <a:r>
              <a:rPr lang="en-IN" dirty="0" smtClean="0"/>
              <a:t>      }</a:t>
            </a:r>
          </a:p>
          <a:p>
            <a:pPr marL="0" indent="0">
              <a:buNone/>
            </a:pPr>
            <a:r>
              <a:rPr lang="en-IN" dirty="0" smtClean="0"/>
              <a:t>   }</a:t>
            </a:r>
          </a:p>
          <a:p>
            <a:pPr marL="0" indent="0">
              <a:buNone/>
            </a:pPr>
            <a:r>
              <a:rPr lang="en-IN" dirty="0" smtClean="0"/>
              <a:t>}</a:t>
            </a:r>
          </a:p>
          <a:p>
            <a:endParaRPr lang="en-IN" dirty="0"/>
          </a:p>
        </p:txBody>
      </p:sp>
    </p:spTree>
    <p:extLst>
      <p:ext uri="{BB962C8B-B14F-4D97-AF65-F5344CB8AC3E}">
        <p14:creationId xmlns:p14="http://schemas.microsoft.com/office/powerpoint/2010/main" val="2105252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US" dirty="0" smtClean="0"/>
              <a:t>Example 3</a:t>
            </a:r>
            <a:endParaRPr lang="en-IN" dirty="0"/>
          </a:p>
        </p:txBody>
      </p:sp>
      <p:sp>
        <p:nvSpPr>
          <p:cNvPr id="3" name="Content Placeholder 2"/>
          <p:cNvSpPr>
            <a:spLocks noGrp="1"/>
          </p:cNvSpPr>
          <p:nvPr>
            <p:ph idx="1"/>
          </p:nvPr>
        </p:nvSpPr>
        <p:spPr>
          <a:xfrm>
            <a:off x="395536" y="1124744"/>
            <a:ext cx="8291264" cy="5001419"/>
          </a:xfrm>
        </p:spPr>
        <p:txBody>
          <a:bodyPr>
            <a:normAutofit fontScale="85000" lnSpcReduction="20000"/>
          </a:bodyPr>
          <a:lstStyle/>
          <a:p>
            <a:pPr marL="0" indent="0">
              <a:buNone/>
            </a:pPr>
            <a:r>
              <a:rPr lang="en-US" dirty="0" smtClean="0"/>
              <a:t>//to work with integer, </a:t>
            </a:r>
            <a:r>
              <a:rPr lang="en-US" dirty="0" smtClean="0"/>
              <a:t>float, input:10(</a:t>
            </a:r>
            <a:r>
              <a:rPr lang="en-US" dirty="0" err="1" smtClean="0"/>
              <a:t>withoutusing</a:t>
            </a:r>
            <a:r>
              <a:rPr lang="en-US" dirty="0" smtClean="0"/>
              <a:t> </a:t>
            </a:r>
            <a:r>
              <a:rPr lang="en-US" dirty="0" err="1" smtClean="0"/>
              <a:t>atoi</a:t>
            </a:r>
            <a:r>
              <a:rPr lang="en-US" dirty="0" smtClean="0"/>
              <a:t>)</a:t>
            </a:r>
            <a:endParaRPr lang="en-IN" dirty="0" smtClean="0"/>
          </a:p>
          <a:p>
            <a:pPr marL="0" indent="0">
              <a:buNone/>
            </a:pPr>
            <a:r>
              <a:rPr lang="en-IN" dirty="0" smtClean="0"/>
              <a:t>#include &lt;</a:t>
            </a:r>
            <a:r>
              <a:rPr lang="en-IN" dirty="0" err="1" smtClean="0"/>
              <a:t>stdio.h</a:t>
            </a:r>
            <a:r>
              <a:rPr lang="en-IN" dirty="0" smtClean="0"/>
              <a:t>&gt;</a:t>
            </a:r>
          </a:p>
          <a:p>
            <a:pPr marL="0" indent="0">
              <a:buNone/>
            </a:pPr>
            <a:r>
              <a:rPr lang="en-IN" dirty="0" smtClean="0"/>
              <a:t>#include &lt;</a:t>
            </a:r>
            <a:r>
              <a:rPr lang="en-IN" dirty="0" err="1" smtClean="0"/>
              <a:t>stdlib.h</a:t>
            </a:r>
            <a:r>
              <a:rPr lang="en-IN" dirty="0" smtClean="0"/>
              <a:t>&gt;</a:t>
            </a:r>
          </a:p>
          <a:p>
            <a:pPr marL="0" indent="0">
              <a:buNone/>
            </a:pPr>
            <a:r>
              <a:rPr lang="en-IN" dirty="0" err="1" smtClean="0"/>
              <a:t>int</a:t>
            </a:r>
            <a:r>
              <a:rPr lang="en-IN" dirty="0" smtClean="0"/>
              <a:t> main(</a:t>
            </a:r>
            <a:r>
              <a:rPr lang="en-IN" dirty="0" err="1" smtClean="0"/>
              <a:t>int</a:t>
            </a:r>
            <a:r>
              <a:rPr lang="en-IN" dirty="0" smtClean="0"/>
              <a:t> </a:t>
            </a:r>
            <a:r>
              <a:rPr lang="en-IN" dirty="0" err="1" smtClean="0"/>
              <a:t>argc</a:t>
            </a:r>
            <a:r>
              <a:rPr lang="en-IN" dirty="0" smtClean="0"/>
              <a:t>, char *</a:t>
            </a:r>
            <a:r>
              <a:rPr lang="en-IN" dirty="0" err="1" smtClean="0"/>
              <a:t>argv</a:t>
            </a:r>
            <a:r>
              <a:rPr lang="en-IN" dirty="0" smtClean="0"/>
              <a:t>[])</a:t>
            </a:r>
          </a:p>
          <a:p>
            <a:pPr marL="0" indent="0">
              <a:buNone/>
            </a:pPr>
            <a:r>
              <a:rPr lang="en-IN" dirty="0" smtClean="0"/>
              <a:t>{</a:t>
            </a:r>
          </a:p>
          <a:p>
            <a:pPr marL="0" indent="0">
              <a:buNone/>
            </a:pPr>
            <a:r>
              <a:rPr lang="en-IN" dirty="0" smtClean="0"/>
              <a:t>    </a:t>
            </a:r>
            <a:r>
              <a:rPr lang="en-IN" dirty="0" err="1" smtClean="0"/>
              <a:t>int</a:t>
            </a:r>
            <a:r>
              <a:rPr lang="en-IN" dirty="0" smtClean="0"/>
              <a:t> </a:t>
            </a:r>
            <a:r>
              <a:rPr lang="en-IN" dirty="0" err="1" smtClean="0"/>
              <a:t>num</a:t>
            </a:r>
            <a:r>
              <a:rPr lang="en-IN" dirty="0" smtClean="0"/>
              <a:t>;</a:t>
            </a:r>
          </a:p>
          <a:p>
            <a:pPr marL="0" indent="0">
              <a:buNone/>
            </a:pPr>
            <a:r>
              <a:rPr lang="en-IN" dirty="0" smtClean="0"/>
              <a:t>    </a:t>
            </a:r>
            <a:r>
              <a:rPr lang="en-IN" dirty="0" err="1" smtClean="0"/>
              <a:t>num</a:t>
            </a:r>
            <a:r>
              <a:rPr lang="en-IN" dirty="0" smtClean="0"/>
              <a:t> = </a:t>
            </a:r>
            <a:r>
              <a:rPr lang="en-IN" dirty="0" err="1" smtClean="0"/>
              <a:t>atoi</a:t>
            </a:r>
            <a:r>
              <a:rPr lang="en-IN" dirty="0" smtClean="0"/>
              <a:t>(</a:t>
            </a:r>
            <a:r>
              <a:rPr lang="en-IN" dirty="0" err="1" smtClean="0"/>
              <a:t>argv</a:t>
            </a:r>
            <a:r>
              <a:rPr lang="en-IN" dirty="0" smtClean="0"/>
              <a:t>[1]);</a:t>
            </a:r>
          </a:p>
          <a:p>
            <a:pPr marL="0" indent="0">
              <a:buNone/>
            </a:pPr>
            <a:r>
              <a:rPr lang="en-IN" dirty="0" smtClean="0"/>
              <a:t>    if(</a:t>
            </a:r>
            <a:r>
              <a:rPr lang="en-IN" dirty="0" err="1" smtClean="0"/>
              <a:t>num</a:t>
            </a:r>
            <a:r>
              <a:rPr lang="en-IN" dirty="0" smtClean="0"/>
              <a:t> % 2 == 0)</a:t>
            </a:r>
          </a:p>
          <a:p>
            <a:pPr marL="0" indent="0">
              <a:buNone/>
            </a:pPr>
            <a:r>
              <a:rPr lang="en-IN" dirty="0" smtClean="0"/>
              <a:t>        </a:t>
            </a:r>
            <a:r>
              <a:rPr lang="en-IN" dirty="0" err="1" smtClean="0"/>
              <a:t>printf</a:t>
            </a:r>
            <a:r>
              <a:rPr lang="en-IN" dirty="0" smtClean="0"/>
              <a:t>("%d is Even",</a:t>
            </a:r>
            <a:r>
              <a:rPr lang="en-IN" dirty="0" err="1" smtClean="0"/>
              <a:t>num</a:t>
            </a:r>
            <a:r>
              <a:rPr lang="en-IN" dirty="0" smtClean="0"/>
              <a:t>);</a:t>
            </a:r>
          </a:p>
          <a:p>
            <a:pPr marL="0" indent="0">
              <a:buNone/>
            </a:pPr>
            <a:r>
              <a:rPr lang="en-IN" dirty="0" smtClean="0"/>
              <a:t>    else</a:t>
            </a:r>
          </a:p>
          <a:p>
            <a:pPr marL="0" indent="0">
              <a:buNone/>
            </a:pPr>
            <a:r>
              <a:rPr lang="en-IN" dirty="0" smtClean="0"/>
              <a:t>        </a:t>
            </a:r>
            <a:r>
              <a:rPr lang="en-IN" dirty="0" err="1" smtClean="0"/>
              <a:t>printf</a:t>
            </a:r>
            <a:r>
              <a:rPr lang="en-IN" dirty="0" smtClean="0"/>
              <a:t>("%d is Odd",</a:t>
            </a:r>
            <a:r>
              <a:rPr lang="en-IN" dirty="0" err="1" smtClean="0"/>
              <a:t>num</a:t>
            </a:r>
            <a:r>
              <a:rPr lang="en-IN" dirty="0" smtClean="0"/>
              <a:t>);</a:t>
            </a:r>
          </a:p>
          <a:p>
            <a:pPr marL="0" indent="0">
              <a:buNone/>
            </a:pPr>
            <a:r>
              <a:rPr lang="en-IN" dirty="0" smtClean="0"/>
              <a:t>}</a:t>
            </a:r>
          </a:p>
          <a:p>
            <a:endParaRPr lang="en-IN" dirty="0"/>
          </a:p>
        </p:txBody>
      </p:sp>
    </p:spTree>
    <p:extLst>
      <p:ext uri="{BB962C8B-B14F-4D97-AF65-F5344CB8AC3E}">
        <p14:creationId xmlns:p14="http://schemas.microsoft.com/office/powerpoint/2010/main" val="1413041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17818"/>
            <a:ext cx="8229600" cy="854530"/>
          </a:xfrm>
        </p:spPr>
        <p:txBody>
          <a:bodyPr/>
          <a:lstStyle/>
          <a:p>
            <a:r>
              <a:rPr lang="en-US" dirty="0" smtClean="0"/>
              <a:t>Area of circle</a:t>
            </a:r>
            <a:endParaRPr lang="en-IN" dirty="0"/>
          </a:p>
        </p:txBody>
      </p:sp>
      <p:sp>
        <p:nvSpPr>
          <p:cNvPr id="3" name="Content Placeholder 2"/>
          <p:cNvSpPr>
            <a:spLocks noGrp="1"/>
          </p:cNvSpPr>
          <p:nvPr>
            <p:ph idx="1"/>
          </p:nvPr>
        </p:nvSpPr>
        <p:spPr>
          <a:xfrm>
            <a:off x="467544" y="1196752"/>
            <a:ext cx="8424936" cy="5661248"/>
          </a:xfrm>
        </p:spPr>
        <p:txBody>
          <a:bodyPr>
            <a:normAutofit fontScale="55000" lnSpcReduction="20000"/>
          </a:bodyPr>
          <a:lstStyle/>
          <a:p>
            <a:pPr marL="0" indent="0">
              <a:buNone/>
            </a:pPr>
            <a:r>
              <a:rPr lang="en-IN" dirty="0" smtClean="0"/>
              <a:t>#include&lt;</a:t>
            </a:r>
            <a:r>
              <a:rPr lang="en-IN" dirty="0" err="1" smtClean="0"/>
              <a:t>stdio.h</a:t>
            </a:r>
            <a:r>
              <a:rPr lang="en-IN" dirty="0" smtClean="0"/>
              <a:t>&gt;</a:t>
            </a:r>
          </a:p>
          <a:p>
            <a:pPr marL="0" indent="0">
              <a:buNone/>
            </a:pPr>
            <a:r>
              <a:rPr lang="en-IN" dirty="0" smtClean="0"/>
              <a:t>#include&lt;</a:t>
            </a:r>
            <a:r>
              <a:rPr lang="en-IN" dirty="0" err="1" smtClean="0"/>
              <a:t>stdlib.h</a:t>
            </a:r>
            <a:r>
              <a:rPr lang="en-IN" dirty="0" smtClean="0"/>
              <a:t>&gt;</a:t>
            </a:r>
          </a:p>
          <a:p>
            <a:pPr marL="0" indent="0">
              <a:buNone/>
            </a:pPr>
            <a:r>
              <a:rPr lang="en-IN" dirty="0" err="1" smtClean="0"/>
              <a:t>int</a:t>
            </a:r>
            <a:r>
              <a:rPr lang="en-IN" dirty="0" smtClean="0"/>
              <a:t> main(</a:t>
            </a:r>
            <a:r>
              <a:rPr lang="en-IN" dirty="0" err="1" smtClean="0"/>
              <a:t>int</a:t>
            </a:r>
            <a:r>
              <a:rPr lang="en-IN" dirty="0" smtClean="0"/>
              <a:t> </a:t>
            </a:r>
            <a:r>
              <a:rPr lang="en-IN" dirty="0" err="1" smtClean="0"/>
              <a:t>argc</a:t>
            </a:r>
            <a:r>
              <a:rPr lang="en-IN" dirty="0" smtClean="0"/>
              <a:t>, char * </a:t>
            </a:r>
            <a:r>
              <a:rPr lang="en-IN" dirty="0" err="1" smtClean="0"/>
              <a:t>argv</a:t>
            </a:r>
            <a:r>
              <a:rPr lang="en-IN" dirty="0" smtClean="0"/>
              <a:t>[])</a:t>
            </a:r>
          </a:p>
          <a:p>
            <a:pPr marL="0" indent="0">
              <a:buNone/>
            </a:pPr>
            <a:r>
              <a:rPr lang="en-IN" dirty="0" smtClean="0"/>
              <a:t>{</a:t>
            </a:r>
          </a:p>
          <a:p>
            <a:pPr marL="0" indent="0">
              <a:buNone/>
            </a:pPr>
            <a:r>
              <a:rPr lang="en-IN" dirty="0" smtClean="0"/>
              <a:t> if(</a:t>
            </a:r>
            <a:r>
              <a:rPr lang="en-IN" dirty="0" err="1" smtClean="0"/>
              <a:t>argc</a:t>
            </a:r>
            <a:r>
              <a:rPr lang="en-IN" dirty="0" smtClean="0"/>
              <a:t>==1)</a:t>
            </a:r>
          </a:p>
          <a:p>
            <a:pPr marL="0" indent="0">
              <a:buNone/>
            </a:pPr>
            <a:r>
              <a:rPr lang="en-IN" dirty="0" smtClean="0"/>
              <a:t> {</a:t>
            </a:r>
          </a:p>
          <a:p>
            <a:pPr marL="0" indent="0">
              <a:buNone/>
            </a:pPr>
            <a:r>
              <a:rPr lang="en-IN" dirty="0" smtClean="0"/>
              <a:t> </a:t>
            </a:r>
            <a:r>
              <a:rPr lang="en-IN" dirty="0" err="1" smtClean="0"/>
              <a:t>printf</a:t>
            </a:r>
            <a:r>
              <a:rPr lang="en-IN" dirty="0" smtClean="0"/>
              <a:t>("No arguments");</a:t>
            </a:r>
          </a:p>
          <a:p>
            <a:pPr marL="0" indent="0">
              <a:buNone/>
            </a:pPr>
            <a:r>
              <a:rPr lang="en-IN" dirty="0" smtClean="0"/>
              <a:t> return 0;</a:t>
            </a:r>
          </a:p>
          <a:p>
            <a:pPr marL="0" indent="0">
              <a:buNone/>
            </a:pPr>
            <a:r>
              <a:rPr lang="en-IN" dirty="0" smtClean="0"/>
              <a:t> }</a:t>
            </a:r>
          </a:p>
          <a:p>
            <a:pPr marL="0" indent="0">
              <a:buNone/>
            </a:pPr>
            <a:r>
              <a:rPr lang="en-IN" dirty="0" smtClean="0"/>
              <a:t> else</a:t>
            </a:r>
          </a:p>
          <a:p>
            <a:pPr marL="0" indent="0">
              <a:buNone/>
            </a:pPr>
            <a:r>
              <a:rPr lang="en-IN" dirty="0" smtClean="0"/>
              <a:t> {</a:t>
            </a:r>
          </a:p>
          <a:p>
            <a:pPr marL="0" indent="0">
              <a:buNone/>
            </a:pPr>
            <a:r>
              <a:rPr lang="en-IN" dirty="0" smtClean="0"/>
              <a:t> </a:t>
            </a:r>
            <a:r>
              <a:rPr lang="en-IN" dirty="0" err="1" smtClean="0"/>
              <a:t>int</a:t>
            </a:r>
            <a:r>
              <a:rPr lang="en-IN" dirty="0" smtClean="0"/>
              <a:t> radius;</a:t>
            </a:r>
          </a:p>
          <a:p>
            <a:pPr marL="0" indent="0">
              <a:buNone/>
            </a:pPr>
            <a:r>
              <a:rPr lang="en-IN" dirty="0" smtClean="0"/>
              <a:t> float pi=3.14;</a:t>
            </a:r>
          </a:p>
          <a:p>
            <a:pPr marL="0" indent="0">
              <a:buNone/>
            </a:pPr>
            <a:r>
              <a:rPr lang="en-IN" dirty="0" smtClean="0"/>
              <a:t> float area;</a:t>
            </a:r>
          </a:p>
          <a:p>
            <a:pPr marL="0" indent="0">
              <a:buNone/>
            </a:pPr>
            <a:r>
              <a:rPr lang="en-IN" dirty="0" smtClean="0"/>
              <a:t> radius=</a:t>
            </a:r>
            <a:r>
              <a:rPr lang="en-IN" dirty="0" err="1" smtClean="0"/>
              <a:t>atoi</a:t>
            </a:r>
            <a:r>
              <a:rPr lang="en-IN" dirty="0" smtClean="0"/>
              <a:t>(</a:t>
            </a:r>
            <a:r>
              <a:rPr lang="en-IN" dirty="0" err="1" smtClean="0"/>
              <a:t>argv</a:t>
            </a:r>
            <a:r>
              <a:rPr lang="en-IN" dirty="0" smtClean="0"/>
              <a:t>[1]);</a:t>
            </a:r>
          </a:p>
          <a:p>
            <a:pPr marL="0" indent="0">
              <a:buNone/>
            </a:pPr>
            <a:r>
              <a:rPr lang="en-IN" dirty="0" smtClean="0"/>
              <a:t> area=pi*radius*radius;</a:t>
            </a:r>
          </a:p>
          <a:p>
            <a:pPr marL="0" indent="0">
              <a:buNone/>
            </a:pPr>
            <a:r>
              <a:rPr lang="en-IN" dirty="0" smtClean="0"/>
              <a:t> </a:t>
            </a:r>
            <a:r>
              <a:rPr lang="en-IN" dirty="0" err="1" smtClean="0"/>
              <a:t>printf</a:t>
            </a:r>
            <a:r>
              <a:rPr lang="en-IN" dirty="0" smtClean="0"/>
              <a:t>("%.2f",area);</a:t>
            </a:r>
          </a:p>
          <a:p>
            <a:pPr marL="0" indent="0">
              <a:buNone/>
            </a:pPr>
            <a:r>
              <a:rPr lang="en-IN" dirty="0" smtClean="0"/>
              <a:t> return 0;</a:t>
            </a:r>
          </a:p>
          <a:p>
            <a:pPr marL="0" indent="0">
              <a:buNone/>
            </a:pPr>
            <a:r>
              <a:rPr lang="en-IN" dirty="0" smtClean="0"/>
              <a:t> }</a:t>
            </a:r>
          </a:p>
          <a:p>
            <a:pPr marL="0" indent="0">
              <a:buNone/>
            </a:pPr>
            <a:r>
              <a:rPr lang="en-IN" dirty="0" smtClean="0"/>
              <a:t>}</a:t>
            </a:r>
            <a:endParaRPr lang="en-IN" dirty="0"/>
          </a:p>
        </p:txBody>
      </p:sp>
    </p:spTree>
    <p:extLst>
      <p:ext uri="{BB962C8B-B14F-4D97-AF65-F5344CB8AC3E}">
        <p14:creationId xmlns:p14="http://schemas.microsoft.com/office/powerpoint/2010/main" val="386871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003232" cy="274042"/>
          </a:xfrm>
        </p:spPr>
        <p:txBody>
          <a:bodyPr>
            <a:normAutofit fontScale="90000"/>
          </a:bodyPr>
          <a:lstStyle/>
          <a:p>
            <a:r>
              <a:rPr lang="en-US" dirty="0" smtClean="0"/>
              <a:t>String palindrome</a:t>
            </a:r>
            <a:endParaRPr lang="en-IN" dirty="0"/>
          </a:p>
        </p:txBody>
      </p:sp>
      <p:sp>
        <p:nvSpPr>
          <p:cNvPr id="3" name="Content Placeholder 2"/>
          <p:cNvSpPr>
            <a:spLocks noGrp="1"/>
          </p:cNvSpPr>
          <p:nvPr>
            <p:ph idx="1"/>
          </p:nvPr>
        </p:nvSpPr>
        <p:spPr>
          <a:xfrm>
            <a:off x="395536" y="692696"/>
            <a:ext cx="8496944" cy="6165304"/>
          </a:xfrm>
        </p:spPr>
        <p:txBody>
          <a:bodyPr>
            <a:normAutofit fontScale="40000" lnSpcReduction="20000"/>
          </a:bodyPr>
          <a:lstStyle/>
          <a:p>
            <a:pPr marL="0" indent="0">
              <a:buNone/>
            </a:pPr>
            <a:r>
              <a:rPr lang="en-IN" dirty="0" smtClean="0"/>
              <a:t>#include &lt;</a:t>
            </a:r>
            <a:r>
              <a:rPr lang="en-IN" dirty="0" err="1" smtClean="0"/>
              <a:t>stdio.h</a:t>
            </a:r>
            <a:r>
              <a:rPr lang="en-IN" dirty="0" smtClean="0"/>
              <a:t>&gt;</a:t>
            </a:r>
          </a:p>
          <a:p>
            <a:pPr marL="0" indent="0">
              <a:buNone/>
            </a:pPr>
            <a:r>
              <a:rPr lang="en-IN" dirty="0" smtClean="0"/>
              <a:t>#include &lt;</a:t>
            </a:r>
            <a:r>
              <a:rPr lang="en-IN" dirty="0" err="1" smtClean="0"/>
              <a:t>stdlib.h</a:t>
            </a:r>
            <a:r>
              <a:rPr lang="en-IN" dirty="0" smtClean="0"/>
              <a:t>&gt;</a:t>
            </a:r>
          </a:p>
          <a:p>
            <a:pPr marL="0" indent="0">
              <a:buNone/>
            </a:pPr>
            <a:r>
              <a:rPr lang="en-IN" dirty="0" smtClean="0"/>
              <a:t>#include &lt;</a:t>
            </a:r>
            <a:r>
              <a:rPr lang="en-IN" dirty="0" err="1" smtClean="0"/>
              <a:t>string.h</a:t>
            </a:r>
            <a:r>
              <a:rPr lang="en-IN" dirty="0" smtClean="0"/>
              <a:t>&gt;</a:t>
            </a:r>
          </a:p>
          <a:p>
            <a:pPr marL="0" indent="0">
              <a:buNone/>
            </a:pPr>
            <a:r>
              <a:rPr lang="en-IN" dirty="0" err="1" smtClean="0"/>
              <a:t>int</a:t>
            </a:r>
            <a:r>
              <a:rPr lang="en-IN" dirty="0" smtClean="0"/>
              <a:t> </a:t>
            </a:r>
            <a:r>
              <a:rPr lang="en-IN" dirty="0" err="1" smtClean="0"/>
              <a:t>isPalindrome</a:t>
            </a:r>
            <a:r>
              <a:rPr lang="en-IN" dirty="0" smtClean="0"/>
              <a:t>(char* </a:t>
            </a:r>
            <a:r>
              <a:rPr lang="en-IN" dirty="0" err="1" smtClean="0"/>
              <a:t>str</a:t>
            </a:r>
            <a:r>
              <a:rPr lang="en-IN" dirty="0" smtClean="0"/>
              <a:t>)</a:t>
            </a:r>
          </a:p>
          <a:p>
            <a:pPr marL="0" indent="0">
              <a:buNone/>
            </a:pPr>
            <a:r>
              <a:rPr lang="en-IN" dirty="0" smtClean="0"/>
              <a:t>{</a:t>
            </a:r>
          </a:p>
          <a:p>
            <a:pPr marL="0" indent="0">
              <a:buNone/>
            </a:pPr>
            <a:r>
              <a:rPr lang="en-IN" dirty="0" smtClean="0"/>
              <a:t>    </a:t>
            </a:r>
            <a:r>
              <a:rPr lang="en-IN" dirty="0" err="1" smtClean="0"/>
              <a:t>int</a:t>
            </a:r>
            <a:r>
              <a:rPr lang="en-IN" dirty="0" smtClean="0"/>
              <a:t> n = </a:t>
            </a:r>
            <a:r>
              <a:rPr lang="en-IN" dirty="0" err="1" smtClean="0"/>
              <a:t>strlen</a:t>
            </a:r>
            <a:r>
              <a:rPr lang="en-IN" dirty="0" smtClean="0"/>
              <a:t>(</a:t>
            </a:r>
            <a:r>
              <a:rPr lang="en-IN" dirty="0" err="1" smtClean="0"/>
              <a:t>str</a:t>
            </a:r>
            <a:r>
              <a:rPr lang="en-IN" dirty="0" smtClean="0"/>
              <a:t>);</a:t>
            </a:r>
          </a:p>
          <a:p>
            <a:pPr marL="0" indent="0">
              <a:buNone/>
            </a:pPr>
            <a:r>
              <a:rPr lang="en-IN" dirty="0" smtClean="0"/>
              <a:t>    </a:t>
            </a:r>
            <a:r>
              <a:rPr lang="en-IN" dirty="0" err="1" smtClean="0"/>
              <a:t>int</a:t>
            </a:r>
            <a:r>
              <a:rPr lang="en-IN" dirty="0" smtClean="0"/>
              <a:t> </a:t>
            </a:r>
            <a:r>
              <a:rPr lang="en-IN" dirty="0" err="1" smtClean="0"/>
              <a:t>i</a:t>
            </a:r>
            <a:r>
              <a:rPr lang="en-IN" dirty="0" smtClean="0"/>
              <a:t>;</a:t>
            </a:r>
          </a:p>
          <a:p>
            <a:pPr marL="0" indent="0">
              <a:buNone/>
            </a:pPr>
            <a:r>
              <a:rPr lang="en-IN" dirty="0" smtClean="0"/>
              <a:t>    for (</a:t>
            </a:r>
            <a:r>
              <a:rPr lang="en-IN" dirty="0" err="1" smtClean="0"/>
              <a:t>i</a:t>
            </a:r>
            <a:r>
              <a:rPr lang="en-IN" dirty="0" smtClean="0"/>
              <a:t> = 0; </a:t>
            </a:r>
            <a:r>
              <a:rPr lang="en-IN" dirty="0" err="1" smtClean="0"/>
              <a:t>i</a:t>
            </a:r>
            <a:r>
              <a:rPr lang="en-IN" dirty="0" smtClean="0"/>
              <a:t> &lt; n / 2; </a:t>
            </a:r>
            <a:r>
              <a:rPr lang="en-IN" dirty="0" err="1" smtClean="0"/>
              <a:t>i</a:t>
            </a:r>
            <a:r>
              <a:rPr lang="en-IN" dirty="0" smtClean="0"/>
              <a:t>++)</a:t>
            </a:r>
          </a:p>
          <a:p>
            <a:pPr marL="0" indent="0">
              <a:buNone/>
            </a:pPr>
            <a:r>
              <a:rPr lang="en-IN" dirty="0" smtClean="0"/>
              <a:t>        if (</a:t>
            </a:r>
            <a:r>
              <a:rPr lang="en-IN" dirty="0" err="1" smtClean="0"/>
              <a:t>str</a:t>
            </a:r>
            <a:r>
              <a:rPr lang="en-IN" dirty="0" smtClean="0"/>
              <a:t>[</a:t>
            </a:r>
            <a:r>
              <a:rPr lang="en-IN" dirty="0" err="1" smtClean="0"/>
              <a:t>i</a:t>
            </a:r>
            <a:r>
              <a:rPr lang="en-IN" dirty="0" smtClean="0"/>
              <a:t>] != </a:t>
            </a:r>
            <a:r>
              <a:rPr lang="en-IN" dirty="0" err="1" smtClean="0"/>
              <a:t>str</a:t>
            </a:r>
            <a:r>
              <a:rPr lang="en-IN" dirty="0" smtClean="0"/>
              <a:t>[n - </a:t>
            </a:r>
            <a:r>
              <a:rPr lang="en-IN" dirty="0" err="1" smtClean="0"/>
              <a:t>i</a:t>
            </a:r>
            <a:r>
              <a:rPr lang="en-IN" dirty="0" smtClean="0"/>
              <a:t> - 1])</a:t>
            </a:r>
          </a:p>
          <a:p>
            <a:pPr marL="0" indent="0">
              <a:buNone/>
            </a:pPr>
            <a:r>
              <a:rPr lang="en-IN" dirty="0" smtClean="0"/>
              <a:t>            return 0;</a:t>
            </a:r>
          </a:p>
          <a:p>
            <a:pPr marL="0" indent="0">
              <a:buNone/>
            </a:pPr>
            <a:r>
              <a:rPr lang="en-IN" dirty="0" smtClean="0"/>
              <a:t>    return 1;</a:t>
            </a:r>
          </a:p>
          <a:p>
            <a:pPr marL="0" indent="0">
              <a:buNone/>
            </a:pPr>
            <a:r>
              <a:rPr lang="en-IN" dirty="0" smtClean="0"/>
              <a:t>}</a:t>
            </a:r>
          </a:p>
          <a:p>
            <a:pPr marL="0" indent="0">
              <a:buNone/>
            </a:pPr>
            <a:r>
              <a:rPr lang="en-IN" dirty="0" err="1" smtClean="0"/>
              <a:t>int</a:t>
            </a:r>
            <a:r>
              <a:rPr lang="en-IN" dirty="0" smtClean="0"/>
              <a:t> main(</a:t>
            </a:r>
            <a:r>
              <a:rPr lang="en-IN" dirty="0" err="1" smtClean="0"/>
              <a:t>int</a:t>
            </a:r>
            <a:r>
              <a:rPr lang="en-IN" dirty="0" smtClean="0"/>
              <a:t> </a:t>
            </a:r>
            <a:r>
              <a:rPr lang="en-IN" dirty="0" err="1" smtClean="0"/>
              <a:t>argc</a:t>
            </a:r>
            <a:r>
              <a:rPr lang="en-IN" dirty="0" smtClean="0"/>
              <a:t>, char* </a:t>
            </a:r>
            <a:r>
              <a:rPr lang="en-IN" dirty="0" err="1" smtClean="0"/>
              <a:t>argv</a:t>
            </a:r>
            <a:r>
              <a:rPr lang="en-IN" dirty="0" smtClean="0"/>
              <a:t>[])</a:t>
            </a:r>
          </a:p>
          <a:p>
            <a:pPr marL="0" indent="0">
              <a:buNone/>
            </a:pPr>
            <a:r>
              <a:rPr lang="en-IN" dirty="0" smtClean="0"/>
              <a:t>{</a:t>
            </a:r>
          </a:p>
          <a:p>
            <a:pPr marL="0" indent="0">
              <a:buNone/>
            </a:pPr>
            <a:endParaRPr lang="en-IN" dirty="0" smtClean="0"/>
          </a:p>
          <a:p>
            <a:pPr marL="0" indent="0">
              <a:buNone/>
            </a:pPr>
            <a:r>
              <a:rPr lang="en-IN" dirty="0" smtClean="0"/>
              <a:t>    </a:t>
            </a:r>
            <a:r>
              <a:rPr lang="en-IN" dirty="0" err="1" smtClean="0"/>
              <a:t>int</a:t>
            </a:r>
            <a:r>
              <a:rPr lang="en-IN" dirty="0" smtClean="0"/>
              <a:t> res = 0;</a:t>
            </a:r>
          </a:p>
          <a:p>
            <a:pPr marL="0" indent="0">
              <a:buNone/>
            </a:pPr>
            <a:r>
              <a:rPr lang="en-IN" dirty="0" smtClean="0"/>
              <a:t>    if (</a:t>
            </a:r>
            <a:r>
              <a:rPr lang="en-IN" dirty="0" err="1" smtClean="0"/>
              <a:t>argc</a:t>
            </a:r>
            <a:r>
              <a:rPr lang="en-IN" dirty="0" smtClean="0"/>
              <a:t> == 1)</a:t>
            </a:r>
          </a:p>
          <a:p>
            <a:pPr marL="0" indent="0">
              <a:buNone/>
            </a:pPr>
            <a:r>
              <a:rPr lang="en-IN" dirty="0" smtClean="0"/>
              <a:t>        </a:t>
            </a:r>
            <a:r>
              <a:rPr lang="en-IN" dirty="0" err="1" smtClean="0"/>
              <a:t>printf</a:t>
            </a:r>
            <a:r>
              <a:rPr lang="en-IN" dirty="0" smtClean="0"/>
              <a:t>("No command line arguments found.\n");</a:t>
            </a:r>
          </a:p>
          <a:p>
            <a:pPr marL="0" indent="0">
              <a:buNone/>
            </a:pPr>
            <a:r>
              <a:rPr lang="en-IN" dirty="0" smtClean="0"/>
              <a:t>      else {</a:t>
            </a:r>
          </a:p>
          <a:p>
            <a:pPr marL="0" indent="0">
              <a:buNone/>
            </a:pPr>
            <a:r>
              <a:rPr lang="en-IN" dirty="0" smtClean="0"/>
              <a:t>        res = </a:t>
            </a:r>
            <a:r>
              <a:rPr lang="en-IN" dirty="0" err="1" smtClean="0"/>
              <a:t>isPalindrome</a:t>
            </a:r>
            <a:r>
              <a:rPr lang="en-IN" dirty="0" smtClean="0"/>
              <a:t>(</a:t>
            </a:r>
            <a:r>
              <a:rPr lang="en-IN" dirty="0" err="1" smtClean="0"/>
              <a:t>argv</a:t>
            </a:r>
            <a:r>
              <a:rPr lang="en-IN" dirty="0" smtClean="0"/>
              <a:t>[1]);</a:t>
            </a:r>
          </a:p>
          <a:p>
            <a:pPr marL="0" indent="0">
              <a:buNone/>
            </a:pPr>
            <a:r>
              <a:rPr lang="en-IN" dirty="0" smtClean="0"/>
              <a:t>        if (res == 0)</a:t>
            </a:r>
          </a:p>
          <a:p>
            <a:pPr marL="0" indent="0">
              <a:buNone/>
            </a:pPr>
            <a:r>
              <a:rPr lang="en-IN" dirty="0" smtClean="0"/>
              <a:t>           </a:t>
            </a:r>
            <a:r>
              <a:rPr lang="en-IN" dirty="0" err="1" smtClean="0"/>
              <a:t>printf</a:t>
            </a:r>
            <a:r>
              <a:rPr lang="en-IN" dirty="0" smtClean="0"/>
              <a:t>("No\n");</a:t>
            </a:r>
          </a:p>
          <a:p>
            <a:pPr marL="0" indent="0">
              <a:buNone/>
            </a:pPr>
            <a:r>
              <a:rPr lang="en-IN" dirty="0" smtClean="0"/>
              <a:t>        else</a:t>
            </a:r>
          </a:p>
          <a:p>
            <a:pPr marL="0" indent="0">
              <a:buNone/>
            </a:pPr>
            <a:r>
              <a:rPr lang="en-IN" dirty="0" smtClean="0"/>
              <a:t>           </a:t>
            </a:r>
            <a:r>
              <a:rPr lang="en-IN" dirty="0" err="1" smtClean="0"/>
              <a:t>printf</a:t>
            </a:r>
            <a:r>
              <a:rPr lang="en-IN" dirty="0" smtClean="0"/>
              <a:t>("Yes\n");</a:t>
            </a:r>
          </a:p>
          <a:p>
            <a:pPr marL="0" indent="0">
              <a:buNone/>
            </a:pPr>
            <a:r>
              <a:rPr lang="en-IN" dirty="0" smtClean="0"/>
              <a:t>    }</a:t>
            </a:r>
          </a:p>
          <a:p>
            <a:pPr marL="0" indent="0">
              <a:buNone/>
            </a:pPr>
            <a:r>
              <a:rPr lang="en-IN" dirty="0" smtClean="0"/>
              <a:t>    return 0;</a:t>
            </a:r>
          </a:p>
          <a:p>
            <a:pPr marL="0" indent="0">
              <a:buNone/>
            </a:pPr>
            <a:r>
              <a:rPr lang="en-IN" dirty="0" smtClean="0"/>
              <a:t>}</a:t>
            </a:r>
          </a:p>
          <a:p>
            <a:endParaRPr lang="en-IN" dirty="0"/>
          </a:p>
        </p:txBody>
      </p:sp>
    </p:spTree>
    <p:extLst>
      <p:ext uri="{BB962C8B-B14F-4D97-AF65-F5344CB8AC3E}">
        <p14:creationId xmlns:p14="http://schemas.microsoft.com/office/powerpoint/2010/main" val="2182150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Environment </a:t>
            </a:r>
            <a:r>
              <a:rPr lang="en-US" dirty="0" smtClean="0"/>
              <a:t>Variables</a:t>
            </a:r>
            <a:endParaRPr lang="en-IN" dirty="0"/>
          </a:p>
        </p:txBody>
      </p:sp>
      <p:sp>
        <p:nvSpPr>
          <p:cNvPr id="3" name="Content Placeholder 2"/>
          <p:cNvSpPr>
            <a:spLocks noGrp="1"/>
          </p:cNvSpPr>
          <p:nvPr>
            <p:ph idx="1"/>
          </p:nvPr>
        </p:nvSpPr>
        <p:spPr/>
        <p:txBody>
          <a:bodyPr>
            <a:normAutofit/>
          </a:bodyPr>
          <a:lstStyle/>
          <a:p>
            <a:pPr algn="just"/>
            <a:r>
              <a:rPr lang="en-US" sz="2800" dirty="0"/>
              <a:t>Environment variables store information about the operating system environment. This information includes details such as the operating system path, the number of processors used by the operating system, and the location of temporary folders.</a:t>
            </a:r>
            <a:endParaRPr lang="en-IN" sz="2800" dirty="0"/>
          </a:p>
        </p:txBody>
      </p:sp>
    </p:spTree>
    <p:extLst>
      <p:ext uri="{BB962C8B-B14F-4D97-AF65-F5344CB8AC3E}">
        <p14:creationId xmlns:p14="http://schemas.microsoft.com/office/powerpoint/2010/main" val="20109197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510</TotalTime>
  <Words>524</Words>
  <Application>Microsoft Office PowerPoint</Application>
  <PresentationFormat>On-screen Show (4:3)</PresentationFormat>
  <Paragraphs>179</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Command line arguments  Environment Variables in C Programs</vt:lpstr>
      <vt:lpstr>Command line arguments</vt:lpstr>
      <vt:lpstr>Command line arguments</vt:lpstr>
      <vt:lpstr>Example 1</vt:lpstr>
      <vt:lpstr>Example 2</vt:lpstr>
      <vt:lpstr>Example 3</vt:lpstr>
      <vt:lpstr>Area of circle</vt:lpstr>
      <vt:lpstr>String palindrome</vt:lpstr>
      <vt:lpstr>Environment Variables</vt:lpstr>
      <vt:lpstr>Environment Variables in C</vt:lpstr>
      <vt:lpstr>Example 1</vt:lpstr>
      <vt:lpstr>getenv()</vt:lpstr>
      <vt:lpstr>setenv()</vt:lpstr>
      <vt:lpstr>putenv()</vt:lpstr>
      <vt:lpstr>unsetenv()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Command line arguments</dc:title>
  <dc:creator>Admin</dc:creator>
  <cp:lastModifiedBy>Admin</cp:lastModifiedBy>
  <cp:revision>13</cp:revision>
  <dcterms:created xsi:type="dcterms:W3CDTF">2021-04-26T06:41:36Z</dcterms:created>
  <dcterms:modified xsi:type="dcterms:W3CDTF">2021-04-27T14:43:21Z</dcterms:modified>
</cp:coreProperties>
</file>