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9" r:id="rId3"/>
    <p:sldId id="260" r:id="rId4"/>
    <p:sldId id="261" r:id="rId5"/>
    <p:sldId id="262" r:id="rId6"/>
    <p:sldId id="31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58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302" r:id="rId40"/>
    <p:sldId id="303" r:id="rId41"/>
    <p:sldId id="299" r:id="rId42"/>
    <p:sldId id="300" r:id="rId43"/>
    <p:sldId id="307" r:id="rId44"/>
    <p:sldId id="308" r:id="rId45"/>
    <p:sldId id="305" r:id="rId46"/>
    <p:sldId id="306" r:id="rId47"/>
    <p:sldId id="304" r:id="rId48"/>
    <p:sldId id="309" r:id="rId49"/>
    <p:sldId id="310" r:id="rId50"/>
    <p:sldId id="311" r:id="rId51"/>
    <p:sldId id="312" r:id="rId52"/>
    <p:sldId id="313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6" autoAdjust="0"/>
    <p:restoredTop sz="94660"/>
  </p:normalViewPr>
  <p:slideViewPr>
    <p:cSldViewPr snapToGrid="0">
      <p:cViewPr varScale="1">
        <p:scale>
          <a:sx n="67" d="100"/>
          <a:sy n="67" d="100"/>
        </p:scale>
        <p:origin x="34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4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0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9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3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9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1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Backtracking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Book Author: </a:t>
            </a:r>
            <a:r>
              <a:rPr lang="en-US" dirty="0" err="1"/>
              <a:t>Dr.S.Sridhar</a:t>
            </a:r>
            <a:endParaRPr lang="en-US" dirty="0"/>
          </a:p>
          <a:p>
            <a:r>
              <a:rPr lang="en-US" dirty="0"/>
              <a:t> Professor</a:t>
            </a:r>
          </a:p>
          <a:p>
            <a:r>
              <a:rPr lang="en-US" dirty="0"/>
              <a:t>Department of IST</a:t>
            </a:r>
          </a:p>
          <a:p>
            <a:r>
              <a:rPr lang="en-US" dirty="0"/>
              <a:t>Anna University</a:t>
            </a:r>
          </a:p>
        </p:txBody>
      </p:sp>
    </p:spTree>
    <p:extLst>
      <p:ext uri="{BB962C8B-B14F-4D97-AF65-F5344CB8AC3E}">
        <p14:creationId xmlns:p14="http://schemas.microsoft.com/office/powerpoint/2010/main" val="95478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Procedure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67050"/>
            <a:ext cx="10058400" cy="23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59" y="1737239"/>
            <a:ext cx="10304282" cy="33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2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517" y="2419318"/>
            <a:ext cx="10058400" cy="20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0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algorithm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54" y="1646638"/>
            <a:ext cx="10058400" cy="28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3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– Try and Expand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674" y="1846263"/>
            <a:ext cx="949497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40029"/>
            <a:ext cx="10058400" cy="15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362" y="2089545"/>
            <a:ext cx="8121601" cy="35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4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38288"/>
          </a:xfrm>
        </p:spPr>
        <p:txBody>
          <a:bodyPr/>
          <a:lstStyle/>
          <a:p>
            <a:r>
              <a:rPr lang="en-US" dirty="0"/>
              <a:t>Example of 4-Queen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47865"/>
            <a:ext cx="9191625" cy="40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Promising Node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39" y="2348248"/>
            <a:ext cx="8273881" cy="19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algorithm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1192"/>
            <a:ext cx="10058400" cy="213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537" y="259556"/>
            <a:ext cx="8534400" cy="150706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76" y="1766622"/>
            <a:ext cx="3162787" cy="43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04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4452"/>
            <a:ext cx="8161020" cy="273296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8398B0F-62F6-446F-9F3C-12047DEE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55685"/>
            <a:ext cx="9193470" cy="15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4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Tree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12" y="1846263"/>
            <a:ext cx="407990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70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439" y="1737360"/>
            <a:ext cx="8020081" cy="1539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665" y="2986751"/>
            <a:ext cx="7664761" cy="22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5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339" y="2090805"/>
            <a:ext cx="7766281" cy="19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6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000834"/>
            <a:ext cx="10993793" cy="21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40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state space Tree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459" y="2208596"/>
            <a:ext cx="4010041" cy="26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77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6279"/>
            <a:ext cx="10427970" cy="2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0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555" y="-237272"/>
            <a:ext cx="10058400" cy="1450757"/>
          </a:xfrm>
        </p:spPr>
        <p:txBody>
          <a:bodyPr/>
          <a:lstStyle/>
          <a:p>
            <a:r>
              <a:rPr lang="en-US" dirty="0"/>
              <a:t>Formal 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555" y="1246981"/>
            <a:ext cx="11267938" cy="47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79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Promising node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469" y="1737359"/>
            <a:ext cx="11276574" cy="34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1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55" y="1893737"/>
            <a:ext cx="10542544" cy="18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4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is useful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722" y="2363025"/>
            <a:ext cx="9542882" cy="29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78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</a:t>
            </a:r>
            <a:r>
              <a:rPr lang="en-US" dirty="0" err="1"/>
              <a:t>colouring</a:t>
            </a:r>
            <a:r>
              <a:rPr lang="en-US" dirty="0"/>
              <a:t>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634" y="1928522"/>
            <a:ext cx="10869391" cy="22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2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359" y="2109972"/>
            <a:ext cx="10103718" cy="28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33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Tree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427" y="1846263"/>
            <a:ext cx="782747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22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4" y="1881870"/>
            <a:ext cx="10201275" cy="39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08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Promising node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769" y="1737360"/>
            <a:ext cx="8223121" cy="165360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AA285-B623-4448-8AD7-706C8A1F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89" y="3390960"/>
            <a:ext cx="8121601" cy="25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94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31" y="1854863"/>
            <a:ext cx="10795621" cy="12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04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circuit Problem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791" y="2617872"/>
            <a:ext cx="4365361" cy="264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44" y="2479119"/>
            <a:ext cx="3807001" cy="2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00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897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Constraints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915" y="2324604"/>
            <a:ext cx="7309441" cy="11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37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8970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Informal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082" y="2263065"/>
            <a:ext cx="7664761" cy="9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082" y="3035128"/>
            <a:ext cx="7563241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95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8970"/>
          </a:xfrm>
        </p:spPr>
        <p:txBody>
          <a:bodyPr>
            <a:normAutofit fontScale="90000"/>
          </a:bodyPr>
          <a:lstStyle/>
          <a:p>
            <a:r>
              <a:rPr lang="en-US" dirty="0"/>
              <a:t>Formal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869" y="1846263"/>
            <a:ext cx="831658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backtracking?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455" y="1846263"/>
            <a:ext cx="761541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18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8970"/>
          </a:xfrm>
        </p:spPr>
        <p:txBody>
          <a:bodyPr>
            <a:normAutofit fontScale="90000"/>
          </a:bodyPr>
          <a:lstStyle/>
          <a:p>
            <a:r>
              <a:rPr lang="en-US" dirty="0"/>
              <a:t>Promising node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999" y="1846263"/>
            <a:ext cx="755432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02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180" y="2268525"/>
            <a:ext cx="7360201" cy="2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8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Permutations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684" y="2477957"/>
            <a:ext cx="8223121" cy="1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39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tree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062" y="2337585"/>
            <a:ext cx="9898202" cy="30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3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531" y="1984114"/>
            <a:ext cx="8527682" cy="32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3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159" y="2227141"/>
            <a:ext cx="8324642" cy="18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1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583" y="2803660"/>
            <a:ext cx="4162321" cy="129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38" y="2332838"/>
            <a:ext cx="4619161" cy="283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55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algorithm..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059" y="2128873"/>
            <a:ext cx="8070841" cy="27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88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66" y="2383905"/>
            <a:ext cx="7715521" cy="661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753" y="3380250"/>
            <a:ext cx="8121601" cy="62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654" y="4080090"/>
            <a:ext cx="3057966" cy="21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09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607" y="1846263"/>
            <a:ext cx="641311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0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backtracking is about!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836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7" y="2274081"/>
            <a:ext cx="11573282" cy="23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15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382" y="2258674"/>
            <a:ext cx="8426162" cy="13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44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799" y="2338392"/>
            <a:ext cx="9441362" cy="27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48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202" y="2027112"/>
            <a:ext cx="8984522" cy="291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44" y="1696453"/>
            <a:ext cx="11562771" cy="40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0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33042"/>
          </a:xfrm>
        </p:spPr>
        <p:txBody>
          <a:bodyPr/>
          <a:lstStyle/>
          <a:p>
            <a:r>
              <a:rPr lang="en-US" dirty="0"/>
              <a:t>Stages of backtracking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845" y="2244730"/>
            <a:ext cx="10058400" cy="6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4377"/>
            <a:ext cx="10058400" cy="32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79" y="1956610"/>
            <a:ext cx="4822201" cy="41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94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</TotalTime>
  <Words>133</Words>
  <Application>Microsoft Office PowerPoint</Application>
  <PresentationFormat>Widescreen</PresentationFormat>
  <Paragraphs>56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Calibri</vt:lpstr>
      <vt:lpstr>Calibri Light</vt:lpstr>
      <vt:lpstr>Retrospect</vt:lpstr>
      <vt:lpstr>Backtracking </vt:lpstr>
      <vt:lpstr>objectives</vt:lpstr>
      <vt:lpstr>Backtracking is useful </vt:lpstr>
      <vt:lpstr>What is backtracking?</vt:lpstr>
      <vt:lpstr>What backtracking is about!</vt:lpstr>
      <vt:lpstr>PowerPoint Presentation</vt:lpstr>
      <vt:lpstr>Stages of backtracking</vt:lpstr>
      <vt:lpstr>Some Terminologies</vt:lpstr>
      <vt:lpstr>Searching for a goal</vt:lpstr>
      <vt:lpstr>Search Procedure</vt:lpstr>
      <vt:lpstr>Informal algorithm</vt:lpstr>
      <vt:lpstr>Formal algorithm</vt:lpstr>
      <vt:lpstr>Formal algorithm </vt:lpstr>
      <vt:lpstr>Alternate view – Try and Expand </vt:lpstr>
      <vt:lpstr>Complexity Analysis</vt:lpstr>
      <vt:lpstr>N-Queen Problem</vt:lpstr>
      <vt:lpstr>Example of 4-Queen Problem</vt:lpstr>
      <vt:lpstr>Promising Node</vt:lpstr>
      <vt:lpstr>Informal algorithm </vt:lpstr>
      <vt:lpstr>Formal algorithm</vt:lpstr>
      <vt:lpstr>State space Tree </vt:lpstr>
      <vt:lpstr>Formal algorithm</vt:lpstr>
      <vt:lpstr>Complexity analysis</vt:lpstr>
      <vt:lpstr>Sum of subsets</vt:lpstr>
      <vt:lpstr>Example state space Tree</vt:lpstr>
      <vt:lpstr>Informal Algorithm</vt:lpstr>
      <vt:lpstr>Formal algorithm</vt:lpstr>
      <vt:lpstr>Promising node </vt:lpstr>
      <vt:lpstr>Complexity analysis</vt:lpstr>
      <vt:lpstr>M-colouring problem</vt:lpstr>
      <vt:lpstr>Example</vt:lpstr>
      <vt:lpstr>State space Tree</vt:lpstr>
      <vt:lpstr>Formal algorithm</vt:lpstr>
      <vt:lpstr>Promising node</vt:lpstr>
      <vt:lpstr>Complexity analysis</vt:lpstr>
      <vt:lpstr>Hamiltonian circuit Problem</vt:lpstr>
      <vt:lpstr>Constraints</vt:lpstr>
      <vt:lpstr>Informal algorithm</vt:lpstr>
      <vt:lpstr>Formal algorithm</vt:lpstr>
      <vt:lpstr>Promising node</vt:lpstr>
      <vt:lpstr>Complexity analysis</vt:lpstr>
      <vt:lpstr>Generating Permutations</vt:lpstr>
      <vt:lpstr>State space tree </vt:lpstr>
      <vt:lpstr>Formal algorithm</vt:lpstr>
      <vt:lpstr>Complexity Analysis</vt:lpstr>
      <vt:lpstr>Informal algorithm</vt:lpstr>
      <vt:lpstr>Informal algorithm..</vt:lpstr>
      <vt:lpstr>procedure</vt:lpstr>
      <vt:lpstr>Formal algorithm</vt:lpstr>
      <vt:lpstr>Complexity analysis</vt:lpstr>
      <vt:lpstr>Glossary</vt:lpstr>
      <vt:lpstr>Glossary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admin</dc:creator>
  <cp:lastModifiedBy>Prashanth Singaravelan</cp:lastModifiedBy>
  <cp:revision>247</cp:revision>
  <dcterms:created xsi:type="dcterms:W3CDTF">2014-10-21T06:23:25Z</dcterms:created>
  <dcterms:modified xsi:type="dcterms:W3CDTF">2021-03-11T06:56:59Z</dcterms:modified>
</cp:coreProperties>
</file>