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5" r:id="rId4"/>
    <p:sldId id="258" r:id="rId5"/>
    <p:sldId id="259" r:id="rId6"/>
    <p:sldId id="260" r:id="rId7"/>
    <p:sldId id="261" r:id="rId8"/>
    <p:sldId id="262" r:id="rId9"/>
    <p:sldId id="26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FB359-B0C7-4C2A-B5E6-DC0AAC7DC740}" type="datetimeFigureOut">
              <a:rPr lang="en-IN" smtClean="0"/>
              <a:t>30-03-2021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0C607-5E87-486F-838C-39442E9EFF1A}" type="slidenum">
              <a:rPr lang="en-IN" smtClean="0"/>
              <a:t>‹#›</a:t>
            </a:fld>
            <a:endParaRPr lang="en-IN"/>
          </a:p>
        </p:txBody>
      </p:sp>
    </p:spTree>
    <p:extLst>
      <p:ext uri="{BB962C8B-B14F-4D97-AF65-F5344CB8AC3E}">
        <p14:creationId xmlns:p14="http://schemas.microsoft.com/office/powerpoint/2010/main" val="396063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3/30/2021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3/30/2021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avarevisited.blogspot.com/2012/02/what-is-blocking-methods-in-java-an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dirty="0"/>
              <a:t>Multithreading</a:t>
            </a:r>
          </a:p>
        </p:txBody>
      </p:sp>
    </p:spTree>
    <p:extLst>
      <p:ext uri="{BB962C8B-B14F-4D97-AF65-F5344CB8AC3E}">
        <p14:creationId xmlns:p14="http://schemas.microsoft.com/office/powerpoint/2010/main" val="149194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Priority</a:t>
            </a:r>
          </a:p>
        </p:txBody>
      </p:sp>
      <p:sp>
        <p:nvSpPr>
          <p:cNvPr id="3" name="Content Placeholder 2"/>
          <p:cNvSpPr>
            <a:spLocks noGrp="1"/>
          </p:cNvSpPr>
          <p:nvPr>
            <p:ph sz="quarter" idx="1"/>
          </p:nvPr>
        </p:nvSpPr>
        <p:spPr/>
        <p:txBody>
          <a:bodyPr/>
          <a:lstStyle/>
          <a:p>
            <a:r>
              <a:rPr lang="en-IN" b="1" dirty="0"/>
              <a:t>MIN_PRIORITY - 1 </a:t>
            </a:r>
          </a:p>
          <a:p>
            <a:r>
              <a:rPr lang="en-IN" b="1" dirty="0"/>
              <a:t>MAX_PRIORITY</a:t>
            </a:r>
            <a:r>
              <a:rPr lang="en-IN" dirty="0"/>
              <a:t> - 10</a:t>
            </a:r>
          </a:p>
          <a:p>
            <a:r>
              <a:rPr lang="en-IN" b="1" dirty="0"/>
              <a:t>NORM_PRIORITY –  5</a:t>
            </a:r>
          </a:p>
          <a:p>
            <a:endParaRPr lang="en-IN" b="1" dirty="0"/>
          </a:p>
          <a:p>
            <a:r>
              <a:rPr lang="en-IN" b="1" dirty="0"/>
              <a:t>Refer ThreadPri.pdf</a:t>
            </a:r>
          </a:p>
          <a:p>
            <a:endParaRPr lang="en-IN" b="1" dirty="0"/>
          </a:p>
          <a:p>
            <a:r>
              <a:rPr lang="en-US" b="1" dirty="0"/>
              <a:t>volatile Java</a:t>
            </a:r>
            <a:r>
              <a:rPr lang="en-US" dirty="0"/>
              <a:t> variable means: The value of this variable will never be cached thread-locally: all reads and writes will go straight to "main memory"; Access to the variable acts as though it is enclosed in a synchronized block,</a:t>
            </a:r>
            <a:endParaRPr lang="en-IN" dirty="0"/>
          </a:p>
        </p:txBody>
      </p:sp>
    </p:spTree>
    <p:extLst>
      <p:ext uri="{BB962C8B-B14F-4D97-AF65-F5344CB8AC3E}">
        <p14:creationId xmlns:p14="http://schemas.microsoft.com/office/powerpoint/2010/main" val="194994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Multithreading</a:t>
            </a:r>
          </a:p>
        </p:txBody>
      </p:sp>
      <p:sp>
        <p:nvSpPr>
          <p:cNvPr id="3" name="Content Placeholder 2"/>
          <p:cNvSpPr>
            <a:spLocks noGrp="1"/>
          </p:cNvSpPr>
          <p:nvPr>
            <p:ph sz="quarter" idx="1"/>
          </p:nvPr>
        </p:nvSpPr>
        <p:spPr/>
        <p:txBody>
          <a:bodyPr/>
          <a:lstStyle/>
          <a:p>
            <a:r>
              <a:rPr lang="en-US" dirty="0"/>
              <a:t>A multithreaded program contains two or more parts that can run concurrently. Each part of such a program is called a </a:t>
            </a:r>
            <a:r>
              <a:rPr lang="en-US" i="1" dirty="0"/>
              <a:t>thread, </a:t>
            </a:r>
            <a:r>
              <a:rPr lang="en-US" dirty="0"/>
              <a:t>and each thread defines a separate path of execution. </a:t>
            </a:r>
          </a:p>
          <a:p>
            <a:r>
              <a:rPr lang="en-US" dirty="0"/>
              <a:t>Multithreading enables you to write very efficient programs that make maximum use of the CPU, because idle time can be kept to a minimum.</a:t>
            </a:r>
          </a:p>
          <a:p>
            <a:r>
              <a:rPr lang="en-US" dirty="0"/>
              <a:t>The Java run-time system depends on threads for many things, and all the class libraries </a:t>
            </a:r>
            <a:r>
              <a:rPr lang="en-IN" dirty="0"/>
              <a:t>are designed with multithreading</a:t>
            </a:r>
          </a:p>
          <a:p>
            <a:pPr marL="0" indent="0">
              <a:buNone/>
            </a:pPr>
            <a:endParaRPr lang="en-IN" dirty="0"/>
          </a:p>
        </p:txBody>
      </p:sp>
    </p:spTree>
    <p:extLst>
      <p:ext uri="{BB962C8B-B14F-4D97-AF65-F5344CB8AC3E}">
        <p14:creationId xmlns:p14="http://schemas.microsoft.com/office/powerpoint/2010/main" val="142242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model</a:t>
            </a:r>
          </a:p>
        </p:txBody>
      </p:sp>
      <p:sp>
        <p:nvSpPr>
          <p:cNvPr id="4" name="AutoShape 2" descr="OS Thread Model"/>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5" name="Picture 4"/>
          <p:cNvPicPr>
            <a:picLocks noChangeAspect="1"/>
          </p:cNvPicPr>
          <p:nvPr/>
        </p:nvPicPr>
        <p:blipFill>
          <a:blip r:embed="rId2"/>
          <a:stretch>
            <a:fillRect/>
          </a:stretch>
        </p:blipFill>
        <p:spPr>
          <a:xfrm>
            <a:off x="838200" y="1600200"/>
            <a:ext cx="7848599" cy="4724400"/>
          </a:xfrm>
          <a:prstGeom prst="rect">
            <a:avLst/>
          </a:prstGeom>
        </p:spPr>
      </p:pic>
    </p:spTree>
    <p:extLst>
      <p:ext uri="{BB962C8B-B14F-4D97-AF65-F5344CB8AC3E}">
        <p14:creationId xmlns:p14="http://schemas.microsoft.com/office/powerpoint/2010/main" val="298933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Thread</a:t>
            </a:r>
          </a:p>
        </p:txBody>
      </p:sp>
      <p:sp>
        <p:nvSpPr>
          <p:cNvPr id="3" name="Content Placeholder 2"/>
          <p:cNvSpPr>
            <a:spLocks noGrp="1"/>
          </p:cNvSpPr>
          <p:nvPr>
            <p:ph sz="quarter" idx="1"/>
          </p:nvPr>
        </p:nvSpPr>
        <p:spPr/>
        <p:txBody>
          <a:bodyPr/>
          <a:lstStyle/>
          <a:p>
            <a:r>
              <a:rPr lang="en-IN" dirty="0"/>
              <a:t>Thread states – ready, running, suspended, resumed, blocked. </a:t>
            </a:r>
          </a:p>
          <a:p>
            <a:r>
              <a:rPr lang="en-IN" dirty="0"/>
              <a:t>Thread priorities - </a:t>
            </a:r>
            <a:r>
              <a:rPr lang="en-US" i="1" dirty="0"/>
              <a:t>A thread can voluntarily relinquish control or A thread can be preempted by a higher-priority thread.</a:t>
            </a:r>
          </a:p>
          <a:p>
            <a:r>
              <a:rPr lang="en-IN" b="1" dirty="0"/>
              <a:t>Synchronization - </a:t>
            </a:r>
            <a:r>
              <a:rPr lang="en-IN" dirty="0" err="1"/>
              <a:t>interprocess</a:t>
            </a:r>
            <a:r>
              <a:rPr lang="en-IN" dirty="0"/>
              <a:t> synchronization: </a:t>
            </a:r>
            <a:r>
              <a:rPr lang="en-IN" i="1" dirty="0"/>
              <a:t>monitor</a:t>
            </a:r>
          </a:p>
          <a:p>
            <a:r>
              <a:rPr lang="en-IN" b="1" dirty="0"/>
              <a:t>Messaging - </a:t>
            </a:r>
            <a:r>
              <a:rPr lang="en-IN" dirty="0"/>
              <a:t>communicate with each other</a:t>
            </a:r>
          </a:p>
        </p:txBody>
      </p:sp>
    </p:spTree>
    <p:extLst>
      <p:ext uri="{BB962C8B-B14F-4D97-AF65-F5344CB8AC3E}">
        <p14:creationId xmlns:p14="http://schemas.microsoft.com/office/powerpoint/2010/main" val="362842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Multithreading</a:t>
            </a:r>
          </a:p>
        </p:txBody>
      </p:sp>
      <p:sp>
        <p:nvSpPr>
          <p:cNvPr id="3" name="Content Placeholder 2"/>
          <p:cNvSpPr>
            <a:spLocks noGrp="1"/>
          </p:cNvSpPr>
          <p:nvPr>
            <p:ph sz="quarter" idx="1"/>
          </p:nvPr>
        </p:nvSpPr>
        <p:spPr/>
        <p:txBody>
          <a:bodyPr>
            <a:normAutofit/>
          </a:bodyPr>
          <a:lstStyle/>
          <a:p>
            <a:r>
              <a:rPr lang="en-US" dirty="0"/>
              <a:t>Java’s multithreading system is built upon the </a:t>
            </a:r>
            <a:r>
              <a:rPr lang="en-US" b="1" dirty="0"/>
              <a:t>Thread </a:t>
            </a:r>
            <a:r>
              <a:rPr lang="en-US" dirty="0"/>
              <a:t>class, its methods, and its companion </a:t>
            </a:r>
            <a:r>
              <a:rPr lang="en-IN" dirty="0"/>
              <a:t>interface, </a:t>
            </a:r>
            <a:r>
              <a:rPr lang="en-IN" b="1" dirty="0"/>
              <a:t>Runnable</a:t>
            </a:r>
            <a:r>
              <a:rPr lang="en-IN" dirty="0"/>
              <a:t>.</a:t>
            </a:r>
          </a:p>
          <a:p>
            <a:pPr lvl="1"/>
            <a:r>
              <a:rPr lang="en-US" dirty="0" err="1"/>
              <a:t>getName</a:t>
            </a:r>
            <a:r>
              <a:rPr lang="en-US" dirty="0"/>
              <a:t> - Obtain a thread’s name.</a:t>
            </a:r>
          </a:p>
          <a:p>
            <a:pPr lvl="1"/>
            <a:r>
              <a:rPr lang="en-US" dirty="0" err="1"/>
              <a:t>getPriority</a:t>
            </a:r>
            <a:r>
              <a:rPr lang="en-US" dirty="0"/>
              <a:t> - Obtain a thread’s priority.</a:t>
            </a:r>
          </a:p>
          <a:p>
            <a:pPr lvl="1"/>
            <a:r>
              <a:rPr lang="en-US" dirty="0" err="1"/>
              <a:t>isAlive</a:t>
            </a:r>
            <a:r>
              <a:rPr lang="en-US" dirty="0"/>
              <a:t> - Determine if a thread is still running.</a:t>
            </a:r>
          </a:p>
          <a:p>
            <a:pPr lvl="1"/>
            <a:r>
              <a:rPr lang="en-US" dirty="0"/>
              <a:t>join - Wait for a thread to terminate.</a:t>
            </a:r>
          </a:p>
          <a:p>
            <a:pPr lvl="1"/>
            <a:r>
              <a:rPr lang="en-US" dirty="0"/>
              <a:t>run - Entry point for the thread.</a:t>
            </a:r>
          </a:p>
          <a:p>
            <a:pPr lvl="1"/>
            <a:r>
              <a:rPr lang="en-US" dirty="0"/>
              <a:t>sleep - Suspend a thread for a period of time.</a:t>
            </a:r>
          </a:p>
          <a:p>
            <a:pPr lvl="1"/>
            <a:r>
              <a:rPr lang="en-US" dirty="0"/>
              <a:t>Start -  Start a thread by calling its run method.</a:t>
            </a:r>
            <a:endParaRPr lang="en-IN" dirty="0"/>
          </a:p>
        </p:txBody>
      </p:sp>
    </p:spTree>
    <p:extLst>
      <p:ext uri="{BB962C8B-B14F-4D97-AF65-F5344CB8AC3E}">
        <p14:creationId xmlns:p14="http://schemas.microsoft.com/office/powerpoint/2010/main" val="419775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Creating a Thread</a:t>
            </a:r>
            <a:endParaRPr lang="en-IN" dirty="0"/>
          </a:p>
        </p:txBody>
      </p:sp>
      <p:sp>
        <p:nvSpPr>
          <p:cNvPr id="3" name="Content Placeholder 2"/>
          <p:cNvSpPr>
            <a:spLocks noGrp="1"/>
          </p:cNvSpPr>
          <p:nvPr>
            <p:ph sz="quarter" idx="1"/>
          </p:nvPr>
        </p:nvSpPr>
        <p:spPr/>
        <p:txBody>
          <a:bodyPr/>
          <a:lstStyle/>
          <a:p>
            <a:r>
              <a:rPr lang="en-US" dirty="0"/>
              <a:t>You can implement the Runnable interface.</a:t>
            </a:r>
          </a:p>
          <a:p>
            <a:r>
              <a:rPr lang="en-US" dirty="0"/>
              <a:t>You can extend the Thread class, itself.</a:t>
            </a:r>
          </a:p>
          <a:p>
            <a:r>
              <a:rPr lang="en-US" dirty="0"/>
              <a:t>Refer CreateThread.pdf</a:t>
            </a:r>
          </a:p>
          <a:p>
            <a:endParaRPr lang="en-US" dirty="0"/>
          </a:p>
          <a:p>
            <a:r>
              <a:rPr lang="en-US" dirty="0"/>
              <a:t>Not only may the results vary from machine to machine, but running the same program multiple times on the same machine may produce different results. Never assume one thread will do something before another thread does, unless you've used synchronization to force a specific ordering of execution.</a:t>
            </a:r>
            <a:endParaRPr lang="en-IN" dirty="0"/>
          </a:p>
        </p:txBody>
      </p:sp>
    </p:spTree>
    <p:extLst>
      <p:ext uri="{BB962C8B-B14F-4D97-AF65-F5344CB8AC3E}">
        <p14:creationId xmlns:p14="http://schemas.microsoft.com/office/powerpoint/2010/main" val="125253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Threads</a:t>
            </a:r>
          </a:p>
        </p:txBody>
      </p:sp>
      <p:sp>
        <p:nvSpPr>
          <p:cNvPr id="3" name="Content Placeholder 2"/>
          <p:cNvSpPr>
            <a:spLocks noGrp="1"/>
          </p:cNvSpPr>
          <p:nvPr>
            <p:ph sz="quarter" idx="1"/>
          </p:nvPr>
        </p:nvSpPr>
        <p:spPr/>
        <p:txBody>
          <a:bodyPr/>
          <a:lstStyle/>
          <a:p>
            <a:r>
              <a:rPr lang="en-US" dirty="0"/>
              <a:t>Program can spawn as many threads as it needs</a:t>
            </a:r>
          </a:p>
          <a:p>
            <a:r>
              <a:rPr lang="en-US" dirty="0"/>
              <a:t>Refer MultipleThread.pdf</a:t>
            </a:r>
            <a:endParaRPr lang="en-IN" dirty="0"/>
          </a:p>
        </p:txBody>
      </p:sp>
    </p:spTree>
    <p:extLst>
      <p:ext uri="{BB962C8B-B14F-4D97-AF65-F5344CB8AC3E}">
        <p14:creationId xmlns:p14="http://schemas.microsoft.com/office/powerpoint/2010/main" val="360272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isAlive</a:t>
            </a:r>
            <a:r>
              <a:rPr lang="en-IN" dirty="0"/>
              <a:t> and join</a:t>
            </a:r>
          </a:p>
        </p:txBody>
      </p:sp>
      <p:sp>
        <p:nvSpPr>
          <p:cNvPr id="3" name="Content Placeholder 2"/>
          <p:cNvSpPr>
            <a:spLocks noGrp="1"/>
          </p:cNvSpPr>
          <p:nvPr>
            <p:ph sz="quarter" idx="1"/>
          </p:nvPr>
        </p:nvSpPr>
        <p:spPr/>
        <p:txBody>
          <a:bodyPr/>
          <a:lstStyle/>
          <a:p>
            <a:r>
              <a:rPr lang="en-US" dirty="0"/>
              <a:t>The </a:t>
            </a:r>
            <a:r>
              <a:rPr lang="en-US" b="1" dirty="0" err="1"/>
              <a:t>isAlive</a:t>
            </a:r>
            <a:r>
              <a:rPr lang="en-US" b="1" dirty="0"/>
              <a:t>( ) </a:t>
            </a:r>
            <a:r>
              <a:rPr lang="en-US" dirty="0"/>
              <a:t>method returns </a:t>
            </a:r>
            <a:r>
              <a:rPr lang="en-US" b="1" dirty="0"/>
              <a:t>true </a:t>
            </a:r>
            <a:r>
              <a:rPr lang="en-US" dirty="0"/>
              <a:t>if the thread upon which it is called is still running. It returns </a:t>
            </a:r>
            <a:r>
              <a:rPr lang="en-IN" b="1" dirty="0"/>
              <a:t>false </a:t>
            </a:r>
            <a:r>
              <a:rPr lang="en-IN" dirty="0"/>
              <a:t>otherwise.</a:t>
            </a:r>
          </a:p>
          <a:p>
            <a:r>
              <a:rPr lang="en-US" dirty="0"/>
              <a:t>The join method allows one thread to wait for the completion of another. </a:t>
            </a:r>
          </a:p>
          <a:p>
            <a:pPr marL="274320" lvl="1" indent="0">
              <a:buNone/>
            </a:pPr>
            <a:r>
              <a:rPr lang="en-US" i="1" dirty="0" err="1"/>
              <a:t>t.join</a:t>
            </a:r>
            <a:r>
              <a:rPr lang="en-US" i="1" dirty="0"/>
              <a:t>();</a:t>
            </a:r>
          </a:p>
          <a:p>
            <a:r>
              <a:rPr lang="en-US" dirty="0"/>
              <a:t>If t is a Thread object whose thread is currently executing, causes the current thread to pause execution until t's thread terminates.</a:t>
            </a:r>
          </a:p>
        </p:txBody>
      </p:sp>
    </p:spTree>
    <p:extLst>
      <p:ext uri="{BB962C8B-B14F-4D97-AF65-F5344CB8AC3E}">
        <p14:creationId xmlns:p14="http://schemas.microsoft.com/office/powerpoint/2010/main" val="59026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Join ( )</a:t>
            </a:r>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a:t>Join method from Thread class is an important method and used to impose order on execution of multiple Threads. </a:t>
            </a:r>
          </a:p>
          <a:p>
            <a:r>
              <a:rPr lang="en-US" dirty="0"/>
              <a:t>“You have three threads T1, T2, and T3, How do you ensure that they finish in order T1, T2, T3 ?.</a:t>
            </a:r>
            <a:br>
              <a:rPr lang="en-US" dirty="0"/>
            </a:br>
            <a:endParaRPr lang="en-US" dirty="0"/>
          </a:p>
          <a:p>
            <a:r>
              <a:rPr lang="en-US" dirty="0"/>
              <a:t>By calling T1.join() from T2 and T2.join() from T3. In this case thread, T1 will finish first, followed by T2 and T3.</a:t>
            </a:r>
          </a:p>
          <a:p>
            <a:r>
              <a:rPr lang="en-US" dirty="0"/>
              <a:t>The primary use of </a:t>
            </a:r>
            <a:r>
              <a:rPr lang="en-US" dirty="0" err="1"/>
              <a:t>Thread.join</a:t>
            </a:r>
            <a:r>
              <a:rPr lang="en-US" dirty="0"/>
              <a:t>() is to wait for another thread and start execution once that Thread has completed execution or died. </a:t>
            </a:r>
          </a:p>
          <a:p>
            <a:r>
              <a:rPr lang="en-US" dirty="0"/>
              <a:t>Join is also a </a:t>
            </a:r>
            <a:r>
              <a:rPr lang="en-US" dirty="0">
                <a:hlinkClick r:id="rId2"/>
              </a:rPr>
              <a:t>blocking method,</a:t>
            </a:r>
            <a:r>
              <a:rPr lang="en-US" dirty="0"/>
              <a:t> which blocks until the thread on which join has called die or specified waiting time is over.</a:t>
            </a:r>
          </a:p>
          <a:p>
            <a:r>
              <a:rPr lang="en-US" dirty="0"/>
              <a:t>Refer </a:t>
            </a:r>
            <a:r>
              <a:rPr lang="en-US"/>
              <a:t>SimpleJoin.pdf </a:t>
            </a:r>
            <a:br>
              <a:rPr lang="en-US" dirty="0"/>
            </a:br>
            <a:endParaRPr lang="en-IN" dirty="0"/>
          </a:p>
        </p:txBody>
      </p:sp>
    </p:spTree>
    <p:extLst>
      <p:ext uri="{BB962C8B-B14F-4D97-AF65-F5344CB8AC3E}">
        <p14:creationId xmlns:p14="http://schemas.microsoft.com/office/powerpoint/2010/main" val="3296605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1789</TotalTime>
  <Words>576</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Perpetua</vt:lpstr>
      <vt:lpstr>Wingdings 2</vt:lpstr>
      <vt:lpstr>Equity</vt:lpstr>
      <vt:lpstr>Multithreading</vt:lpstr>
      <vt:lpstr>Multithreading</vt:lpstr>
      <vt:lpstr>Thread model</vt:lpstr>
      <vt:lpstr>Java Thread</vt:lpstr>
      <vt:lpstr>Multithreading</vt:lpstr>
      <vt:lpstr>Creating a Thread</vt:lpstr>
      <vt:lpstr>Multiple Threads</vt:lpstr>
      <vt:lpstr>isAlive and join</vt:lpstr>
      <vt:lpstr>Join ( )</vt:lpstr>
      <vt:lpstr>Thread Priority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dc:title>
  <dc:creator>admin</dc:creator>
  <cp:lastModifiedBy>Prashanth Singaravelan</cp:lastModifiedBy>
  <cp:revision>332</cp:revision>
  <dcterms:created xsi:type="dcterms:W3CDTF">2006-08-16T00:00:00Z</dcterms:created>
  <dcterms:modified xsi:type="dcterms:W3CDTF">2021-03-30T08:50:31Z</dcterms:modified>
</cp:coreProperties>
</file>