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17-05-2021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JFX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685800"/>
            <a:ext cx="77724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Refer JFX Helloworld.pdf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49362"/>
            <a:ext cx="8001000" cy="499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15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main class for a JavaFX application extends the </a:t>
            </a:r>
            <a:r>
              <a:rPr lang="en-US" dirty="0" err="1"/>
              <a:t>javafx.application.Application</a:t>
            </a:r>
            <a:r>
              <a:rPr lang="en-US" dirty="0"/>
              <a:t> class. The start() method is the main entry point for all JavaFX applications. </a:t>
            </a:r>
          </a:p>
          <a:p>
            <a:r>
              <a:rPr lang="en-US" dirty="0"/>
              <a:t>A JavaFX application defines the user interface container by means of a stage and a scene. </a:t>
            </a:r>
          </a:p>
          <a:p>
            <a:r>
              <a:rPr lang="en-US" dirty="0"/>
              <a:t>The JavaFX Stage class is the top-level JavaFX container. The JavaFX Scene class is the container for all content. Here we create the stage and scene and makes the scene visible in a given pixel size. </a:t>
            </a:r>
          </a:p>
          <a:p>
            <a:r>
              <a:rPr lang="en-US" dirty="0"/>
              <a:t>In JavaFX, the content of the scene is represented as a hierarchical scene graph of nodes. In this example, the root node is a </a:t>
            </a:r>
            <a:r>
              <a:rPr lang="en-US" dirty="0" err="1"/>
              <a:t>StackPane</a:t>
            </a:r>
            <a:r>
              <a:rPr lang="en-US" dirty="0"/>
              <a:t> object, which is a resizable layout node. This means that the root node's size tracks the scene's size and changes when the stage is resized by a user.  </a:t>
            </a:r>
          </a:p>
          <a:p>
            <a:r>
              <a:rPr lang="en-US" dirty="0"/>
              <a:t>The root node contains one child node, a button control with text, plus an event handler to print a message when the button is pressed.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71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instance of the application class is created.</a:t>
            </a:r>
          </a:p>
          <a:p>
            <a:r>
              <a:rPr lang="en-US" b="1" dirty="0" err="1"/>
              <a:t>Init</a:t>
            </a:r>
            <a:r>
              <a:rPr lang="en-US" b="1" dirty="0"/>
              <a:t>()</a:t>
            </a:r>
            <a:r>
              <a:rPr lang="en-US" dirty="0"/>
              <a:t> method is called.</a:t>
            </a:r>
          </a:p>
          <a:p>
            <a:r>
              <a:rPr lang="en-US" dirty="0"/>
              <a:t>The </a:t>
            </a:r>
            <a:r>
              <a:rPr lang="en-US" b="1" dirty="0"/>
              <a:t>start()</a:t>
            </a:r>
            <a:r>
              <a:rPr lang="en-US" dirty="0"/>
              <a:t> method is called.</a:t>
            </a:r>
          </a:p>
          <a:p>
            <a:r>
              <a:rPr lang="en-US" dirty="0"/>
              <a:t>The launcher waits for the application to finish and calls the </a:t>
            </a:r>
            <a:r>
              <a:rPr lang="en-US" b="1" dirty="0"/>
              <a:t>stop()</a:t>
            </a:r>
            <a:r>
              <a:rPr lang="en-US" dirty="0"/>
              <a:t> method.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846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Form in JavaFX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Creating a form is a common activity when developing an application</a:t>
            </a:r>
          </a:p>
          <a:p>
            <a:r>
              <a:rPr lang="en-US" dirty="0"/>
              <a:t>1. From the File menu, choose New Project. </a:t>
            </a:r>
          </a:p>
          <a:p>
            <a:r>
              <a:rPr lang="en-US" dirty="0"/>
              <a:t>2. In the JavaFX application category, choose JavaFX Application. Click Next. </a:t>
            </a:r>
          </a:p>
          <a:p>
            <a:r>
              <a:rPr lang="en-US" dirty="0"/>
              <a:t>3. Name the project Login and click Finish.</a:t>
            </a:r>
          </a:p>
          <a:p>
            <a:r>
              <a:rPr lang="en-US" dirty="0"/>
              <a:t>4. Remove the start() method that NetBeans IDE generated and replace it with the code in</a:t>
            </a:r>
          </a:p>
          <a:p>
            <a:pPr marL="274320" lvl="1" indent="0">
              <a:buNone/>
            </a:pPr>
            <a:r>
              <a:rPr lang="en-IN" i="1" dirty="0"/>
              <a:t>public void start(Stage </a:t>
            </a:r>
            <a:r>
              <a:rPr lang="en-IN" i="1" dirty="0" err="1"/>
              <a:t>primaryStage</a:t>
            </a:r>
            <a:r>
              <a:rPr lang="en-IN" i="1" dirty="0"/>
              <a:t>) {</a:t>
            </a:r>
          </a:p>
          <a:p>
            <a:pPr marL="274320" lvl="1" indent="0">
              <a:buNone/>
            </a:pPr>
            <a:r>
              <a:rPr lang="en-IN" i="1" dirty="0"/>
              <a:t>	 </a:t>
            </a:r>
            <a:r>
              <a:rPr lang="en-IN" i="1" dirty="0" err="1"/>
              <a:t>primaryStage.setTitle</a:t>
            </a:r>
            <a:r>
              <a:rPr lang="en-IN" i="1" dirty="0"/>
              <a:t>("JavaFX Welcome"); </a:t>
            </a:r>
          </a:p>
          <a:p>
            <a:pPr marL="274320" lvl="1" indent="0">
              <a:buNone/>
            </a:pPr>
            <a:r>
              <a:rPr lang="en-IN" i="1" dirty="0"/>
              <a:t>	</a:t>
            </a:r>
            <a:r>
              <a:rPr lang="en-IN" i="1" dirty="0" err="1"/>
              <a:t>primaryStage.show</a:t>
            </a:r>
            <a:r>
              <a:rPr lang="en-IN" i="1" dirty="0"/>
              <a:t>(); </a:t>
            </a:r>
          </a:p>
          <a:p>
            <a:pPr marL="274320" lvl="1" indent="0">
              <a:buNone/>
            </a:pPr>
            <a:r>
              <a:rPr lang="en-IN" i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908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JavaFX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JavaFX applications can use Java API libraries to access native system capabilities and connect to server-based middleware applications.</a:t>
            </a:r>
          </a:p>
          <a:p>
            <a:r>
              <a:rPr lang="en-US" dirty="0"/>
              <a:t>With JavaFX, you can build many types of applications. </a:t>
            </a:r>
          </a:p>
          <a:p>
            <a:r>
              <a:rPr lang="en-US" dirty="0"/>
              <a:t>The applications as Network-aware that are deployed across multiple platforms and display information in a high-performance modern user interface that features audio, video, graphics, and animation.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25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JFX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Java APIs</a:t>
            </a:r>
            <a:r>
              <a:rPr lang="en-US" dirty="0"/>
              <a:t>. JavaFX is a Java library that consists of classes and interfaces that are written in Java code.</a:t>
            </a:r>
          </a:p>
          <a:p>
            <a:r>
              <a:rPr lang="en-US" b="1" dirty="0"/>
              <a:t>FXML</a:t>
            </a:r>
            <a:r>
              <a:rPr lang="en-US" dirty="0"/>
              <a:t>. FXML is an XML-based declarative markup language for constructing a JavaFX application user interface. </a:t>
            </a:r>
          </a:p>
          <a:p>
            <a:r>
              <a:rPr lang="en-US" b="1" dirty="0"/>
              <a:t>Scene Builder </a:t>
            </a:r>
            <a:r>
              <a:rPr lang="en-US" dirty="0"/>
              <a:t>application in IDE’s such as Eclipse and NetBeans, the users can access a drag and drop design interface,</a:t>
            </a:r>
          </a:p>
          <a:p>
            <a:r>
              <a:rPr lang="en-US" b="1" dirty="0" err="1"/>
              <a:t>WebView</a:t>
            </a:r>
            <a:r>
              <a:rPr lang="en-US" b="1" dirty="0"/>
              <a:t>.</a:t>
            </a:r>
            <a:r>
              <a:rPr lang="en-US" dirty="0"/>
              <a:t> A web component that uses </a:t>
            </a:r>
            <a:r>
              <a:rPr lang="en-US" dirty="0" err="1"/>
              <a:t>WebKitHTML</a:t>
            </a:r>
            <a:r>
              <a:rPr lang="en-US" dirty="0"/>
              <a:t> technology to make it possible to embed web pages within a JavaFX application. </a:t>
            </a:r>
          </a:p>
          <a:p>
            <a:r>
              <a:rPr lang="en-US" b="1" dirty="0"/>
              <a:t>Swing interoperability. </a:t>
            </a:r>
            <a:r>
              <a:rPr lang="en-US" dirty="0"/>
              <a:t>Existing Swing applications can be updated with JavaFX features, such as rich graphics media playback and embedded Web content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748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JFX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Built-in UI controls and CSS</a:t>
            </a:r>
            <a:r>
              <a:rPr lang="en-US" dirty="0"/>
              <a:t>. JavaFX provides all the major UI controls that are required to develop a full-featured application. Components can be skinned with standard Web technologies such as CSS</a:t>
            </a:r>
          </a:p>
          <a:p>
            <a:r>
              <a:rPr lang="en-IN" dirty="0"/>
              <a:t>3D Graphics Features. </a:t>
            </a:r>
          </a:p>
          <a:p>
            <a:r>
              <a:rPr lang="en-IN" dirty="0"/>
              <a:t>Canvas API and Printing API. </a:t>
            </a:r>
          </a:p>
          <a:p>
            <a:r>
              <a:rPr lang="en-US" b="1" dirty="0"/>
              <a:t>Rich set of API’s</a:t>
            </a:r>
            <a:r>
              <a:rPr lang="en-US" dirty="0"/>
              <a:t> − JavaFX library provides a rich set of API’s to develop GUI applications, 2D and 3D graphics, etc.</a:t>
            </a:r>
          </a:p>
          <a:p>
            <a:r>
              <a:rPr lang="en-US" b="1" dirty="0"/>
              <a:t>Rich Text Support</a:t>
            </a:r>
            <a:r>
              <a:rPr lang="en-US" dirty="0"/>
              <a:t>. JavaFX 8 brings enhanced text support to JavaFX, including bi-directional text and complex text scripts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76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JFX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17638"/>
            <a:ext cx="7924799" cy="483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1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JFX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Scene Graph - </a:t>
            </a:r>
            <a:r>
              <a:rPr lang="en-US" dirty="0"/>
              <a:t>A single element in a scene graph is called a node</a:t>
            </a:r>
            <a:endParaRPr lang="en-IN" dirty="0"/>
          </a:p>
          <a:p>
            <a:r>
              <a:rPr lang="en-IN" dirty="0"/>
              <a:t>Java Public APIs for JavaFX Features  -</a:t>
            </a:r>
            <a:r>
              <a:rPr lang="en-US" dirty="0"/>
              <a:t> Allow the use of powerful Java features, such as generics, annotations, multithreading</a:t>
            </a:r>
            <a:endParaRPr lang="en-IN" dirty="0"/>
          </a:p>
          <a:p>
            <a:r>
              <a:rPr lang="en-IN" dirty="0"/>
              <a:t>Graphics System - </a:t>
            </a:r>
            <a:r>
              <a:rPr lang="en-US" dirty="0"/>
              <a:t>It supports both 2-D and 3-D scene graphs.</a:t>
            </a:r>
            <a:endParaRPr lang="en-IN" dirty="0"/>
          </a:p>
          <a:p>
            <a:r>
              <a:rPr lang="en-IN" dirty="0"/>
              <a:t>Glass Windowing Toolkit - </a:t>
            </a:r>
            <a:r>
              <a:rPr lang="en-US" dirty="0"/>
              <a:t>main responsibility is to provide native operating services, such as managing the windows, timers, and surfaces</a:t>
            </a:r>
            <a:endParaRPr lang="en-IN" dirty="0"/>
          </a:p>
          <a:p>
            <a:r>
              <a:rPr lang="en-IN" dirty="0"/>
              <a:t>Media and Images </a:t>
            </a:r>
          </a:p>
          <a:p>
            <a:r>
              <a:rPr lang="en-IN" dirty="0"/>
              <a:t>Web Component </a:t>
            </a:r>
          </a:p>
          <a:p>
            <a:r>
              <a:rPr lang="en-IN" dirty="0"/>
              <a:t>CSS - </a:t>
            </a:r>
            <a:r>
              <a:rPr lang="en-US" dirty="0"/>
              <a:t>JavaFX Cascading Style Sheets (CSS) provides the ability to apply customized styling to the user interface of a JavaFX application </a:t>
            </a:r>
            <a:endParaRPr lang="en-IN" dirty="0"/>
          </a:p>
          <a:p>
            <a:r>
              <a:rPr lang="en-IN" dirty="0"/>
              <a:t>UI Controls  - check box, button, </a:t>
            </a:r>
            <a:r>
              <a:rPr lang="en-IN" dirty="0" err="1"/>
              <a:t>listbox</a:t>
            </a:r>
            <a:r>
              <a:rPr lang="en-IN" dirty="0"/>
              <a:t>, progress</a:t>
            </a:r>
          </a:p>
          <a:p>
            <a:r>
              <a:rPr lang="en-IN" dirty="0"/>
              <a:t>Layout – </a:t>
            </a:r>
            <a:r>
              <a:rPr lang="en-IN" dirty="0" err="1"/>
              <a:t>Borderpane</a:t>
            </a:r>
            <a:r>
              <a:rPr lang="en-IN" dirty="0"/>
              <a:t>, </a:t>
            </a:r>
            <a:r>
              <a:rPr lang="en-IN" dirty="0" err="1"/>
              <a:t>Hbox</a:t>
            </a:r>
            <a:r>
              <a:rPr lang="en-IN" dirty="0"/>
              <a:t>, </a:t>
            </a:r>
            <a:r>
              <a:rPr lang="en-IN" dirty="0" err="1"/>
              <a:t>Vbox</a:t>
            </a:r>
            <a:r>
              <a:rPr lang="en-IN" dirty="0"/>
              <a:t>, </a:t>
            </a:r>
            <a:r>
              <a:rPr lang="en-IN" dirty="0" err="1"/>
              <a:t>Gridpane</a:t>
            </a:r>
            <a:r>
              <a:rPr lang="en-IN" dirty="0"/>
              <a:t>, </a:t>
            </a:r>
            <a:r>
              <a:rPr lang="en-IN" dirty="0" err="1"/>
              <a:t>Stackpane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15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JavaFX Application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JavaFX Application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80930"/>
            <a:ext cx="7696200" cy="476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89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JavaFX Application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Stage - A stage (a window) contains all the objects of a JavaFX application. It is represented by </a:t>
            </a:r>
            <a:r>
              <a:rPr lang="en-US" b="1" dirty="0"/>
              <a:t>Stage</a:t>
            </a:r>
            <a:r>
              <a:rPr lang="en-US" dirty="0"/>
              <a:t> class of the package </a:t>
            </a:r>
            <a:r>
              <a:rPr lang="en-US" b="1" dirty="0" err="1"/>
              <a:t>javafx.stage</a:t>
            </a:r>
            <a:r>
              <a:rPr lang="en-US" dirty="0"/>
              <a:t>. The created stage object is passed as an argument to the </a:t>
            </a:r>
            <a:r>
              <a:rPr lang="en-US" b="1" dirty="0"/>
              <a:t>start()</a:t>
            </a:r>
            <a:r>
              <a:rPr lang="en-US" dirty="0"/>
              <a:t> method of the </a:t>
            </a:r>
            <a:r>
              <a:rPr lang="en-US" b="1" dirty="0"/>
              <a:t>Application</a:t>
            </a:r>
            <a:r>
              <a:rPr lang="en-US" dirty="0"/>
              <a:t> class. </a:t>
            </a:r>
          </a:p>
          <a:p>
            <a:r>
              <a:rPr lang="en-US" dirty="0"/>
              <a:t>Scene- Scene represents the physical contents of a JavaFX application. It contains all the contents of a scene graph.</a:t>
            </a:r>
          </a:p>
          <a:p>
            <a:pPr lvl="1"/>
            <a:r>
              <a:rPr lang="en-IN" dirty="0"/>
              <a:t>A node may include −</a:t>
            </a:r>
          </a:p>
          <a:p>
            <a:pPr lvl="2"/>
            <a:r>
              <a:rPr lang="en-IN" dirty="0"/>
              <a:t>Geometrical (Graphical) objects (2D and 3D) such as − Circle, Rectangle, Polygon, etc.</a:t>
            </a:r>
          </a:p>
          <a:p>
            <a:pPr lvl="2"/>
            <a:r>
              <a:rPr lang="en-IN" dirty="0"/>
              <a:t>UI Controls such as − Button, Checkbox, Choice Box, Text Area, etc.</a:t>
            </a:r>
          </a:p>
          <a:p>
            <a:pPr lvl="2"/>
            <a:r>
              <a:rPr lang="en-IN" dirty="0"/>
              <a:t>Containers (Layout Panes) such as Border Pane, Grid Pane, Flow Pane, etc.</a:t>
            </a:r>
          </a:p>
          <a:p>
            <a:pPr lvl="2"/>
            <a:r>
              <a:rPr lang="en-IN" dirty="0"/>
              <a:t>Media elements such as Audio, Video and Image Objects.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9993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IN" dirty="0"/>
              <a:t>JavaFX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14400"/>
            <a:ext cx="8001000" cy="5791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 </a:t>
            </a:r>
            <a:r>
              <a:rPr lang="en-US" b="1" dirty="0"/>
              <a:t>Application</a:t>
            </a:r>
            <a:r>
              <a:rPr lang="en-US" dirty="0"/>
              <a:t> class of the package </a:t>
            </a:r>
            <a:r>
              <a:rPr lang="en-US" b="1" dirty="0" err="1"/>
              <a:t>javafx.application</a:t>
            </a:r>
            <a:r>
              <a:rPr lang="en-US" dirty="0"/>
              <a:t> is the entry point of the application in JavaFX. </a:t>
            </a:r>
          </a:p>
          <a:p>
            <a:r>
              <a:rPr lang="en-US" dirty="0"/>
              <a:t>To create a JavaFX application, you need to inherit this class and implement its abstract method </a:t>
            </a:r>
            <a:r>
              <a:rPr lang="en-US" b="1" dirty="0"/>
              <a:t>start()</a:t>
            </a:r>
            <a:r>
              <a:rPr lang="en-US" dirty="0"/>
              <a:t>. In this method, you need to write the entire code for the JavaFX graphics. </a:t>
            </a:r>
          </a:p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JavafxSample</a:t>
            </a:r>
            <a:r>
              <a:rPr lang="en-IN" dirty="0"/>
              <a:t> extends Application {  </a:t>
            </a:r>
          </a:p>
          <a:p>
            <a:pPr marL="0" indent="0">
              <a:buNone/>
            </a:pPr>
            <a:r>
              <a:rPr lang="en-IN" dirty="0"/>
              <a:t>public void start(Stage </a:t>
            </a:r>
            <a:r>
              <a:rPr lang="en-IN" dirty="0" err="1"/>
              <a:t>primaryStage</a:t>
            </a:r>
            <a:r>
              <a:rPr lang="en-IN" dirty="0"/>
              <a:t>) throws Exception { </a:t>
            </a:r>
          </a:p>
          <a:p>
            <a:pPr marL="0" indent="0">
              <a:buNone/>
            </a:pPr>
            <a:r>
              <a:rPr lang="en-IN" dirty="0"/>
              <a:t>      /* </a:t>
            </a:r>
          </a:p>
          <a:p>
            <a:pPr marL="0" indent="0">
              <a:buNone/>
            </a:pPr>
            <a:r>
              <a:rPr lang="en-IN" dirty="0"/>
              <a:t>      Code for JavaFX application. </a:t>
            </a:r>
          </a:p>
          <a:p>
            <a:pPr marL="0" indent="0">
              <a:buNone/>
            </a:pPr>
            <a:r>
              <a:rPr lang="en-IN" dirty="0"/>
              <a:t>      (Stage, scene, scene graph) </a:t>
            </a:r>
          </a:p>
          <a:p>
            <a:pPr marL="0" indent="0">
              <a:buNone/>
            </a:pPr>
            <a:r>
              <a:rPr lang="en-IN" dirty="0"/>
              <a:t>      */       </a:t>
            </a:r>
          </a:p>
          <a:p>
            <a:pPr marL="0" indent="0">
              <a:buNone/>
            </a:pPr>
            <a:r>
              <a:rPr lang="en-IN" dirty="0"/>
              <a:t>   }         </a:t>
            </a:r>
          </a:p>
          <a:p>
            <a:pPr marL="0" indent="0">
              <a:buNone/>
            </a:pPr>
            <a:r>
              <a:rPr lang="en-IN" dirty="0"/>
              <a:t>   public static void main(String </a:t>
            </a:r>
            <a:r>
              <a:rPr lang="en-IN" dirty="0" err="1"/>
              <a:t>args</a:t>
            </a:r>
            <a:r>
              <a:rPr lang="en-IN" dirty="0"/>
              <a:t>[]){           </a:t>
            </a:r>
          </a:p>
          <a:p>
            <a:pPr marL="0" indent="0">
              <a:buNone/>
            </a:pPr>
            <a:r>
              <a:rPr lang="en-IN" dirty="0"/>
              <a:t>      launch(</a:t>
            </a:r>
            <a:r>
              <a:rPr lang="en-IN" dirty="0" err="1"/>
              <a:t>args</a:t>
            </a:r>
            <a:r>
              <a:rPr lang="en-IN" dirty="0"/>
              <a:t>);      </a:t>
            </a:r>
          </a:p>
          <a:p>
            <a:pPr marL="0" indent="0">
              <a:buNone/>
            </a:pPr>
            <a:r>
              <a:rPr lang="en-IN" dirty="0"/>
              <a:t>   }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050920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E508B3E152C444911F3CA7CA32C45E" ma:contentTypeVersion="3" ma:contentTypeDescription="Create a new document." ma:contentTypeScope="" ma:versionID="e0b5c6ac36c4432b0dc95cb555a30cb3">
  <xsd:schema xmlns:xsd="http://www.w3.org/2001/XMLSchema" xmlns:xs="http://www.w3.org/2001/XMLSchema" xmlns:p="http://schemas.microsoft.com/office/2006/metadata/properties" xmlns:ns2="16f12a20-e7a9-4421-ae16-d8c44e1cf3e3" targetNamespace="http://schemas.microsoft.com/office/2006/metadata/properties" ma:root="true" ma:fieldsID="ec2661216aaa668a34737448c36765eb" ns2:_="">
    <xsd:import namespace="16f12a20-e7a9-4421-ae16-d8c44e1cf3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f12a20-e7a9-4421-ae16-d8c44e1cf3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C5B1280-E26C-413E-9C75-FA5A643C53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f12a20-e7a9-4421-ae16-d8c44e1cf3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312C26-CF31-4458-B4E4-FED9A1DACEC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A85448F-D2F9-475F-A55D-CCD7E21E4E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1904</TotalTime>
  <Words>959</Words>
  <Application>Microsoft Office PowerPoint</Application>
  <PresentationFormat>On-screen Show (4:3)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Franklin Gothic Book</vt:lpstr>
      <vt:lpstr>Perpetua</vt:lpstr>
      <vt:lpstr>Wingdings 2</vt:lpstr>
      <vt:lpstr>Equity</vt:lpstr>
      <vt:lpstr>JFX</vt:lpstr>
      <vt:lpstr>JavaFX</vt:lpstr>
      <vt:lpstr>Features of JFX</vt:lpstr>
      <vt:lpstr>Features of JFX</vt:lpstr>
      <vt:lpstr>JFX Architecture</vt:lpstr>
      <vt:lpstr>JFX Architecture</vt:lpstr>
      <vt:lpstr>JavaFX Application Structure</vt:lpstr>
      <vt:lpstr>JavaFX Application Structure</vt:lpstr>
      <vt:lpstr>JavaFX Application</vt:lpstr>
      <vt:lpstr>Hello world</vt:lpstr>
      <vt:lpstr>Hello world</vt:lpstr>
      <vt:lpstr>Life cycle</vt:lpstr>
      <vt:lpstr>Creating a Form in JavaFX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Prashanth Singaravelan</cp:lastModifiedBy>
  <cp:revision>369</cp:revision>
  <dcterms:created xsi:type="dcterms:W3CDTF">2006-08-16T00:00:00Z</dcterms:created>
  <dcterms:modified xsi:type="dcterms:W3CDTF">2021-05-17T12:14:10Z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0x010100DBE508B3E152C444911F3CA7CA32C45E</vt:lpwstr>
  </property>
</Properties>
</file>