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4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Virtual Machine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JVM (Java Virtual Machine) is an abstract machine. It is a specification that provides runtime environment in which java bytecode can be executed.</a:t>
            </a:r>
          </a:p>
          <a:p>
            <a:r>
              <a:rPr lang="en-IN" b="1" dirty="0" smtClean="0"/>
              <a:t>Runtime </a:t>
            </a:r>
            <a:r>
              <a:rPr lang="en-IN" b="1" dirty="0"/>
              <a:t>Instance</a:t>
            </a:r>
            <a:r>
              <a:rPr lang="en-IN" dirty="0"/>
              <a:t> Whenever you write java command on the command prompt to run the java class, an instance of JVM is created.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26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</a:t>
            </a:r>
            <a:r>
              <a:rPr lang="en-IN" dirty="0"/>
              <a:t>JVM performs following operation:</a:t>
            </a:r>
          </a:p>
          <a:p>
            <a:pPr lvl="1"/>
            <a:r>
              <a:rPr lang="en-IN" dirty="0"/>
              <a:t>Loads code</a:t>
            </a:r>
          </a:p>
          <a:p>
            <a:pPr lvl="1"/>
            <a:r>
              <a:rPr lang="en-IN" dirty="0"/>
              <a:t>Verifies code</a:t>
            </a:r>
          </a:p>
          <a:p>
            <a:pPr lvl="1"/>
            <a:r>
              <a:rPr lang="en-IN" dirty="0"/>
              <a:t>Executes code</a:t>
            </a:r>
          </a:p>
          <a:p>
            <a:pPr lvl="1"/>
            <a:r>
              <a:rPr lang="en-IN" dirty="0"/>
              <a:t>Provides runtime environment</a:t>
            </a:r>
          </a:p>
          <a:p>
            <a:r>
              <a:rPr lang="en-IN" dirty="0"/>
              <a:t>JVM provides definitions for the:</a:t>
            </a:r>
          </a:p>
          <a:p>
            <a:pPr lvl="1"/>
            <a:r>
              <a:rPr lang="en-IN" dirty="0"/>
              <a:t>Memory area</a:t>
            </a:r>
          </a:p>
          <a:p>
            <a:pPr lvl="1"/>
            <a:r>
              <a:rPr lang="en-IN" dirty="0"/>
              <a:t>Class file format</a:t>
            </a:r>
          </a:p>
          <a:p>
            <a:pPr lvl="1"/>
            <a:r>
              <a:rPr lang="en-IN" dirty="0"/>
              <a:t>Register set</a:t>
            </a:r>
          </a:p>
          <a:p>
            <a:pPr lvl="1"/>
            <a:r>
              <a:rPr lang="en-IN" dirty="0"/>
              <a:t>Garbage-collected heap</a:t>
            </a:r>
          </a:p>
          <a:p>
            <a:pPr lvl="1"/>
            <a:r>
              <a:rPr lang="en-IN" dirty="0"/>
              <a:t>Fatal error reporting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46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does JVM work?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447800"/>
            <a:ext cx="5181600" cy="4800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 smtClean="0"/>
              <a:t>A Java program is written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program is compiled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i="1" dirty="0" smtClean="0"/>
              <a:t>class file</a:t>
            </a:r>
            <a:r>
              <a:rPr lang="en-US" altLang="en-US" dirty="0" smtClean="0"/>
              <a:t> is produced containing </a:t>
            </a:r>
            <a:r>
              <a:rPr lang="en-US" altLang="en-US" i="1" dirty="0" smtClean="0"/>
              <a:t>bytecodes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bytecodes are interpreted by the JVM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JVM translates bytecodes into native machine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754" y="609600"/>
            <a:ext cx="282892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61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Running of different Platforms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228600"/>
            <a:ext cx="8734425" cy="659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71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JVM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Jvm Inter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0678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862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1153</TotalTime>
  <Words>111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Franklin Gothic Book</vt:lpstr>
      <vt:lpstr>Perpetua</vt:lpstr>
      <vt:lpstr>Wingdings 2</vt:lpstr>
      <vt:lpstr>Equity</vt:lpstr>
      <vt:lpstr>Java Virtual Machine</vt:lpstr>
      <vt:lpstr>JVM</vt:lpstr>
      <vt:lpstr>JVM</vt:lpstr>
      <vt:lpstr>How does JVM work?</vt:lpstr>
      <vt:lpstr>Running of different Platforms</vt:lpstr>
      <vt:lpstr>JVM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136</cp:revision>
  <dcterms:created xsi:type="dcterms:W3CDTF">2006-08-16T00:00:00Z</dcterms:created>
  <dcterms:modified xsi:type="dcterms:W3CDTF">2021-02-03T10:57:24Z</dcterms:modified>
</cp:coreProperties>
</file>