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FB359-B0C7-4C2A-B5E6-DC0AAC7DC740}" type="datetimeFigureOut">
              <a:rPr lang="en-IN" smtClean="0"/>
              <a:t>10-03-2021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0C607-5E87-486F-838C-39442E9EF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630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Garbage Collection</a:t>
            </a:r>
          </a:p>
        </p:txBody>
      </p:sp>
    </p:spTree>
    <p:extLst>
      <p:ext uri="{BB962C8B-B14F-4D97-AF65-F5344CB8AC3E}">
        <p14:creationId xmlns:p14="http://schemas.microsoft.com/office/powerpoint/2010/main" val="1491947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Garbage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Garbage collection is the process of cleaning the heap memory. </a:t>
            </a:r>
          </a:p>
          <a:p>
            <a:r>
              <a:rPr lang="en-US" dirty="0"/>
              <a:t>Usually the space for objects are allocated on heap and accessed by references. </a:t>
            </a:r>
          </a:p>
          <a:p>
            <a:r>
              <a:rPr lang="en-US" dirty="0"/>
              <a:t>If there is no references to access the object then the object is a waste in heap and its eligible for garbage collection</a:t>
            </a:r>
          </a:p>
        </p:txBody>
      </p:sp>
    </p:spTree>
    <p:extLst>
      <p:ext uri="{BB962C8B-B14F-4D97-AF65-F5344CB8AC3E}">
        <p14:creationId xmlns:p14="http://schemas.microsoft.com/office/powerpoint/2010/main" val="3837604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323850"/>
            <a:ext cx="7772400" cy="6305550"/>
          </a:xfrm>
        </p:spPr>
        <p:txBody>
          <a:bodyPr>
            <a:normAutofit/>
          </a:bodyPr>
          <a:lstStyle/>
          <a:p>
            <a:r>
              <a:rPr lang="en-US" dirty="0" err="1"/>
              <a:t>Eg</a:t>
            </a:r>
            <a:r>
              <a:rPr lang="en-US" dirty="0"/>
              <a:t>. Employee E = new Employee();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 = null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Since E is made null, no reference is there for the employee object created so its eligible for garbage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524000" y="990600"/>
            <a:ext cx="19812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</a:t>
            </a:r>
          </a:p>
        </p:txBody>
      </p:sp>
      <p:sp>
        <p:nvSpPr>
          <p:cNvPr id="5" name="Oval 4"/>
          <p:cNvSpPr/>
          <p:nvPr/>
        </p:nvSpPr>
        <p:spPr>
          <a:xfrm>
            <a:off x="4038600" y="533400"/>
            <a:ext cx="4876800" cy="2133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/>
              <a:t>Heap Memory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334000" y="838200"/>
            <a:ext cx="2133600" cy="533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Name, </a:t>
            </a:r>
            <a:r>
              <a:rPr lang="en-IN" dirty="0" err="1"/>
              <a:t>empid</a:t>
            </a:r>
            <a:r>
              <a:rPr lang="en-IN" dirty="0"/>
              <a:t>, age</a:t>
            </a:r>
          </a:p>
        </p:txBody>
      </p:sp>
      <p:cxnSp>
        <p:nvCxnSpPr>
          <p:cNvPr id="7" name="Straight Arrow Connector 6"/>
          <p:cNvCxnSpPr>
            <a:stCxn id="4" idx="3"/>
            <a:endCxn id="6" idx="1"/>
          </p:cNvCxnSpPr>
          <p:nvPr/>
        </p:nvCxnSpPr>
        <p:spPr>
          <a:xfrm flipV="1">
            <a:off x="3505200" y="1104900"/>
            <a:ext cx="18288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219200" y="3700670"/>
            <a:ext cx="19812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3733800" y="3243470"/>
            <a:ext cx="4876800" cy="2133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/>
              <a:t>Heap Memory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029200" y="3548270"/>
            <a:ext cx="2133600" cy="533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Name, </a:t>
            </a:r>
            <a:r>
              <a:rPr lang="en-IN" dirty="0" err="1"/>
              <a:t>empid</a:t>
            </a:r>
            <a:r>
              <a:rPr lang="en-IN" dirty="0"/>
              <a:t>, age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267200" y="4081670"/>
            <a:ext cx="1600200" cy="1861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14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Garbage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Who is going to run garbage collector?</a:t>
            </a:r>
          </a:p>
          <a:p>
            <a:pPr lvl="1"/>
            <a:r>
              <a:rPr lang="en-IN" dirty="0"/>
              <a:t>JVM in frequent time</a:t>
            </a:r>
          </a:p>
          <a:p>
            <a:pPr lvl="1"/>
            <a:r>
              <a:rPr lang="en-IN" dirty="0"/>
              <a:t>User also can invoke the </a:t>
            </a:r>
            <a:r>
              <a:rPr lang="en-IN" dirty="0" err="1"/>
              <a:t>System.gc</a:t>
            </a:r>
            <a:r>
              <a:rPr lang="en-IN" dirty="0"/>
              <a:t> method to run garbage</a:t>
            </a:r>
          </a:p>
        </p:txBody>
      </p:sp>
    </p:spTree>
    <p:extLst>
      <p:ext uri="{BB962C8B-B14F-4D97-AF65-F5344CB8AC3E}">
        <p14:creationId xmlns:p14="http://schemas.microsoft.com/office/powerpoint/2010/main" val="87056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487362"/>
          </a:xfrm>
        </p:spPr>
        <p:txBody>
          <a:bodyPr>
            <a:normAutofit fontScale="90000"/>
          </a:bodyPr>
          <a:lstStyle/>
          <a:p>
            <a:r>
              <a:rPr lang="en-IN" dirty="0"/>
              <a:t>Garbage collector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762000"/>
            <a:ext cx="6172200" cy="6019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/>
              <a:t>public class Test </a:t>
            </a:r>
          </a:p>
          <a:p>
            <a:pPr marL="0" indent="0">
              <a:buNone/>
            </a:pPr>
            <a:r>
              <a:rPr lang="en-IN" sz="1800" dirty="0"/>
              <a:t>{ </a:t>
            </a:r>
          </a:p>
          <a:p>
            <a:pPr marL="0" indent="0">
              <a:buNone/>
            </a:pPr>
            <a:r>
              <a:rPr lang="en-IN" sz="1800" dirty="0"/>
              <a:t>    public static void main(String[] </a:t>
            </a:r>
            <a:r>
              <a:rPr lang="en-IN" sz="1800" dirty="0" err="1"/>
              <a:t>args</a:t>
            </a:r>
            <a:r>
              <a:rPr lang="en-IN" sz="1800" dirty="0"/>
              <a:t>) throws </a:t>
            </a:r>
            <a:r>
              <a:rPr lang="en-IN" sz="1800" dirty="0" err="1"/>
              <a:t>InterruptedException</a:t>
            </a:r>
            <a:r>
              <a:rPr lang="en-IN" sz="1800" dirty="0"/>
              <a:t> </a:t>
            </a:r>
          </a:p>
          <a:p>
            <a:pPr marL="0" indent="0">
              <a:buNone/>
            </a:pPr>
            <a:r>
              <a:rPr lang="en-IN" sz="1800" dirty="0"/>
              <a:t>    { </a:t>
            </a:r>
          </a:p>
          <a:p>
            <a:pPr marL="0" indent="0">
              <a:buNone/>
            </a:pPr>
            <a:r>
              <a:rPr lang="en-IN" sz="1800" dirty="0"/>
              <a:t>        Test t1 = new Test(); </a:t>
            </a:r>
          </a:p>
          <a:p>
            <a:pPr marL="0" indent="0">
              <a:buNone/>
            </a:pPr>
            <a:r>
              <a:rPr lang="en-IN" sz="1800" dirty="0"/>
              <a:t>        Test t2 = new Test(); </a:t>
            </a:r>
          </a:p>
          <a:p>
            <a:pPr marL="0" indent="0">
              <a:buNone/>
            </a:pPr>
            <a:r>
              <a:rPr lang="en-IN" sz="1800" dirty="0"/>
              <a:t>        t1 = null; </a:t>
            </a:r>
          </a:p>
          <a:p>
            <a:pPr marL="0" indent="0">
              <a:buNone/>
            </a:pPr>
            <a:r>
              <a:rPr lang="en-IN" sz="1800" dirty="0"/>
              <a:t>       </a:t>
            </a:r>
            <a:r>
              <a:rPr lang="en-IN" sz="1800" dirty="0" err="1"/>
              <a:t>System.gc</a:t>
            </a:r>
            <a:r>
              <a:rPr lang="en-IN" sz="1800" dirty="0"/>
              <a:t>(); </a:t>
            </a:r>
          </a:p>
          <a:p>
            <a:pPr marL="0" indent="0">
              <a:buNone/>
            </a:pPr>
            <a:r>
              <a:rPr lang="en-IN" sz="1800" dirty="0"/>
              <a:t>        t2 = null; </a:t>
            </a:r>
          </a:p>
          <a:p>
            <a:pPr marL="0" indent="0">
              <a:buNone/>
            </a:pPr>
            <a:r>
              <a:rPr lang="en-IN" sz="1800" dirty="0"/>
              <a:t>        </a:t>
            </a:r>
            <a:r>
              <a:rPr lang="en-IN" sz="1800" dirty="0" err="1"/>
              <a:t>Runtime.getRuntime</a:t>
            </a:r>
            <a:r>
              <a:rPr lang="en-IN" sz="1800" dirty="0"/>
              <a:t>().</a:t>
            </a:r>
            <a:r>
              <a:rPr lang="en-IN" sz="1800" dirty="0" err="1"/>
              <a:t>gc</a:t>
            </a:r>
            <a:r>
              <a:rPr lang="en-IN" sz="1800" dirty="0"/>
              <a:t>(); </a:t>
            </a:r>
          </a:p>
          <a:p>
            <a:pPr marL="0" indent="0">
              <a:buNone/>
            </a:pPr>
            <a:r>
              <a:rPr lang="en-IN" sz="1800" dirty="0"/>
              <a:t>    }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0" y="4658140"/>
            <a:ext cx="5443330" cy="2186608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IN" sz="1800" dirty="0"/>
              <a:t>protected void finalize() throws </a:t>
            </a:r>
            <a:r>
              <a:rPr lang="en-IN" sz="1800" dirty="0" err="1"/>
              <a:t>Throwable</a:t>
            </a:r>
            <a:r>
              <a:rPr lang="en-IN" sz="1800" dirty="0"/>
              <a:t> </a:t>
            </a:r>
          </a:p>
          <a:p>
            <a:pPr marL="0" indent="0">
              <a:buFont typeface="Wingdings 2"/>
              <a:buNone/>
            </a:pPr>
            <a:r>
              <a:rPr lang="en-IN" sz="1800" dirty="0"/>
              <a:t>    { </a:t>
            </a:r>
          </a:p>
          <a:p>
            <a:pPr marL="0" indent="0">
              <a:buFont typeface="Wingdings 2"/>
              <a:buNone/>
            </a:pPr>
            <a:r>
              <a:rPr lang="en-IN" sz="1800" dirty="0"/>
              <a:t>        </a:t>
            </a:r>
            <a:r>
              <a:rPr lang="en-IN" sz="1800" dirty="0" err="1"/>
              <a:t>System.out.println</a:t>
            </a:r>
            <a:r>
              <a:rPr lang="en-IN" sz="1800" dirty="0"/>
              <a:t>("Garbage collector called"); </a:t>
            </a:r>
          </a:p>
          <a:p>
            <a:pPr marL="0" indent="0">
              <a:buFont typeface="Wingdings 2"/>
              <a:buNone/>
            </a:pPr>
            <a:r>
              <a:rPr lang="en-IN" sz="1800" dirty="0"/>
              <a:t>        </a:t>
            </a:r>
            <a:r>
              <a:rPr lang="en-IN" sz="1800" dirty="0" err="1"/>
              <a:t>System.out.println</a:t>
            </a:r>
            <a:r>
              <a:rPr lang="en-IN" sz="1800" dirty="0"/>
              <a:t>("Object garbage collected : " + this); </a:t>
            </a:r>
          </a:p>
          <a:p>
            <a:pPr marL="0" indent="0">
              <a:buFont typeface="Wingdings 2"/>
              <a:buNone/>
            </a:pPr>
            <a:r>
              <a:rPr lang="en-IN" sz="1800" dirty="0"/>
              <a:t>    } </a:t>
            </a:r>
          </a:p>
          <a:p>
            <a:pPr marL="0" indent="0">
              <a:buFont typeface="Wingdings 2"/>
              <a:buNone/>
            </a:pPr>
            <a:r>
              <a:rPr lang="en-IN" sz="18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110946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Finalize (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dirty="0"/>
              <a:t>The </a:t>
            </a:r>
            <a:r>
              <a:rPr lang="en-US" i="1" dirty="0"/>
              <a:t>finalize() </a:t>
            </a:r>
            <a:r>
              <a:rPr lang="en-US" dirty="0"/>
              <a:t>method called by Garbage Collector not JVM. Although Garbage Collector is one of the module of JVM.</a:t>
            </a:r>
          </a:p>
          <a:p>
            <a:pPr fontAlgn="base"/>
            <a:r>
              <a:rPr lang="en-US" dirty="0"/>
              <a:t>Object class </a:t>
            </a:r>
            <a:r>
              <a:rPr lang="en-US" i="1" dirty="0"/>
              <a:t>finalize()</a:t>
            </a:r>
            <a:r>
              <a:rPr lang="en-US" dirty="0"/>
              <a:t> method has empty implementation, thus it is recommended to override </a:t>
            </a:r>
            <a:r>
              <a:rPr lang="en-US" i="1" dirty="0"/>
              <a:t>finalize()</a:t>
            </a:r>
            <a:r>
              <a:rPr lang="en-US" dirty="0"/>
              <a:t> method to dispose of system resources or to perform other cleanup.</a:t>
            </a:r>
          </a:p>
          <a:p>
            <a:pPr fontAlgn="base"/>
            <a:r>
              <a:rPr lang="en-US" dirty="0"/>
              <a:t>The </a:t>
            </a:r>
            <a:r>
              <a:rPr lang="en-US" i="1" dirty="0"/>
              <a:t>finalize() </a:t>
            </a:r>
            <a:r>
              <a:rPr lang="en-US" dirty="0"/>
              <a:t>method is never invoked more than once for any given object.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2051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Refer Garbage collection.pdf</a:t>
            </a:r>
          </a:p>
        </p:txBody>
      </p:sp>
    </p:spTree>
    <p:extLst>
      <p:ext uri="{BB962C8B-B14F-4D97-AF65-F5344CB8AC3E}">
        <p14:creationId xmlns:p14="http://schemas.microsoft.com/office/powerpoint/2010/main" val="286183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1515</TotalTime>
  <Words>296</Words>
  <Application>Microsoft Office PowerPoint</Application>
  <PresentationFormat>On-screen Show (4:3)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Franklin Gothic Book</vt:lpstr>
      <vt:lpstr>Perpetua</vt:lpstr>
      <vt:lpstr>Wingdings 2</vt:lpstr>
      <vt:lpstr>Equity</vt:lpstr>
      <vt:lpstr>Garbage Collection</vt:lpstr>
      <vt:lpstr>Garbage Collection</vt:lpstr>
      <vt:lpstr>PowerPoint Presentation</vt:lpstr>
      <vt:lpstr>Garbage collection</vt:lpstr>
      <vt:lpstr>Garbage collector Example</vt:lpstr>
      <vt:lpstr>Finalize ( )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</dc:title>
  <dc:creator>admin</dc:creator>
  <cp:lastModifiedBy>Prashanth Singaravelan</cp:lastModifiedBy>
  <cp:revision>292</cp:revision>
  <dcterms:created xsi:type="dcterms:W3CDTF">2006-08-16T00:00:00Z</dcterms:created>
  <dcterms:modified xsi:type="dcterms:W3CDTF">2021-03-10T03:35:15Z</dcterms:modified>
</cp:coreProperties>
</file>