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Tokens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62000"/>
          </a:xfrm>
        </p:spPr>
        <p:txBody>
          <a:bodyPr/>
          <a:lstStyle/>
          <a:p>
            <a:r>
              <a:rPr lang="en-IN" dirty="0"/>
              <a:t>Java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15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73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 java Program is made up of Classes and Methods.  </a:t>
            </a:r>
          </a:p>
          <a:p>
            <a:r>
              <a:rPr lang="en-IN" dirty="0"/>
              <a:t>Methods are the Container of the various Statements </a:t>
            </a:r>
          </a:p>
          <a:p>
            <a:r>
              <a:rPr lang="en-IN" dirty="0"/>
              <a:t>Statement is made up of Variables, Constants, operators </a:t>
            </a:r>
            <a:r>
              <a:rPr lang="en-IN" dirty="0" err="1"/>
              <a:t>etc</a:t>
            </a:r>
            <a:endParaRPr lang="en-IN" dirty="0"/>
          </a:p>
        </p:txBody>
      </p:sp>
      <p:pic>
        <p:nvPicPr>
          <p:cNvPr id="1026" name="Picture 2" descr="Toke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30579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Reserved keywords</a:t>
            </a:r>
          </a:p>
          <a:p>
            <a:r>
              <a:rPr lang="en-IN" dirty="0"/>
              <a:t>Identifiers</a:t>
            </a:r>
          </a:p>
          <a:p>
            <a:r>
              <a:rPr lang="en-IN" dirty="0"/>
              <a:t>Literals</a:t>
            </a:r>
          </a:p>
          <a:p>
            <a:r>
              <a:rPr lang="en-IN" dirty="0"/>
              <a:t>Operators</a:t>
            </a:r>
          </a:p>
          <a:p>
            <a:r>
              <a:rPr lang="en-IN" dirty="0"/>
              <a:t>Separators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09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6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Identifiers/Variables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4" y="1325217"/>
            <a:ext cx="7848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84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Literals/Constants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Integer</a:t>
            </a:r>
          </a:p>
          <a:p>
            <a:r>
              <a:rPr lang="en-IN" dirty="0"/>
              <a:t>Character</a:t>
            </a:r>
          </a:p>
          <a:p>
            <a:r>
              <a:rPr lang="en-IN" dirty="0"/>
              <a:t>Floating</a:t>
            </a:r>
          </a:p>
          <a:p>
            <a:r>
              <a:rPr lang="en-IN" dirty="0"/>
              <a:t>Boolean</a:t>
            </a:r>
          </a:p>
          <a:p>
            <a:r>
              <a:rPr lang="en-IN" dirty="0"/>
              <a:t>String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4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  <a:p>
            <a:pPr lvl="1"/>
            <a:r>
              <a:rPr lang="en-IN" dirty="0"/>
              <a:t>Arithmetic operators</a:t>
            </a:r>
          </a:p>
          <a:p>
            <a:pPr lvl="1"/>
            <a:r>
              <a:rPr lang="en-IN" dirty="0"/>
              <a:t>Logical operators</a:t>
            </a:r>
          </a:p>
          <a:p>
            <a:r>
              <a:rPr lang="en-IN" dirty="0"/>
              <a:t>Separators</a:t>
            </a:r>
          </a:p>
          <a:p>
            <a:pPr lvl="1"/>
            <a:r>
              <a:rPr lang="en-IN" dirty="0"/>
              <a:t>Parentheses, braces, brackets, semicolon, comma, period</a:t>
            </a:r>
          </a:p>
        </p:txBody>
      </p:sp>
    </p:spTree>
    <p:extLst>
      <p:ext uri="{BB962C8B-B14F-4D97-AF65-F5344CB8AC3E}">
        <p14:creationId xmlns:p14="http://schemas.microsoft.com/office/powerpoint/2010/main" val="143546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304800"/>
            <a:ext cx="7772400" cy="1143000"/>
          </a:xfrm>
        </p:spPr>
        <p:txBody>
          <a:bodyPr/>
          <a:lstStyle/>
          <a:p>
            <a:r>
              <a:rPr lang="en-IN" dirty="0"/>
              <a:t>Java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8679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26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r>
              <a:rPr lang="en-IN" dirty="0"/>
              <a:t>Java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12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1161</TotalTime>
  <Words>80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Perpetua</vt:lpstr>
      <vt:lpstr>Wingdings 2</vt:lpstr>
      <vt:lpstr>Equity</vt:lpstr>
      <vt:lpstr>Java Tokens</vt:lpstr>
      <vt:lpstr>Java Tokens</vt:lpstr>
      <vt:lpstr>Java Tokens</vt:lpstr>
      <vt:lpstr>Reserved words</vt:lpstr>
      <vt:lpstr>Identifiers/Variables</vt:lpstr>
      <vt:lpstr>Literals/Constants</vt:lpstr>
      <vt:lpstr>Java Tokens</vt:lpstr>
      <vt:lpstr>Java Statements</vt:lpstr>
      <vt:lpstr>Java Statements</vt:lpstr>
      <vt:lpstr>Java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137</cp:revision>
  <dcterms:created xsi:type="dcterms:W3CDTF">2006-08-16T00:00:00Z</dcterms:created>
  <dcterms:modified xsi:type="dcterms:W3CDTF">2021-03-10T01:24:54Z</dcterms:modified>
</cp:coreProperties>
</file>