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10-03-2021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 Input/output</a:t>
            </a:r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  <a:p>
            <a:pPr lvl="1"/>
            <a:r>
              <a:rPr lang="en-US" dirty="0"/>
              <a:t>A stream is a sequence of </a:t>
            </a:r>
            <a:r>
              <a:rPr lang="en-US" dirty="0" err="1"/>
              <a:t>data.In</a:t>
            </a:r>
            <a:r>
              <a:rPr lang="en-US" dirty="0"/>
              <a:t> Java a stream is composed of bytes. It's called a stream because it is like a stream of water that continues to flow.</a:t>
            </a:r>
          </a:p>
          <a:p>
            <a:pPr lvl="1"/>
            <a:r>
              <a:rPr lang="en-US" dirty="0"/>
              <a:t>In java, 3 streams are created for us automatically. All these streams are attached with console.</a:t>
            </a:r>
          </a:p>
          <a:p>
            <a:pPr lvl="1"/>
            <a:r>
              <a:rPr lang="en-US" b="1" dirty="0" err="1"/>
              <a:t>System.out</a:t>
            </a:r>
            <a:r>
              <a:rPr lang="en-US" b="1" dirty="0"/>
              <a:t>: </a:t>
            </a:r>
            <a:r>
              <a:rPr lang="en-US" dirty="0"/>
              <a:t>standard output stream</a:t>
            </a:r>
          </a:p>
          <a:p>
            <a:pPr lvl="1"/>
            <a:r>
              <a:rPr lang="en-US" b="1" dirty="0"/>
              <a:t>System.in: </a:t>
            </a:r>
            <a:r>
              <a:rPr lang="en-US" dirty="0"/>
              <a:t>standard input stream</a:t>
            </a:r>
          </a:p>
          <a:p>
            <a:pPr lvl="1"/>
            <a:r>
              <a:rPr lang="en-US" b="1" dirty="0" err="1"/>
              <a:t>System.err</a:t>
            </a:r>
            <a:r>
              <a:rPr lang="en-US" b="1" dirty="0"/>
              <a:t>: </a:t>
            </a:r>
            <a:r>
              <a:rPr lang="en-US" dirty="0"/>
              <a:t>standard error stream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38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and </a:t>
            </a:r>
            <a:r>
              <a:rPr lang="en-IN" dirty="0" err="1"/>
              <a:t>println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public class MyMessage2 {</a:t>
            </a:r>
          </a:p>
          <a:p>
            <a:pPr marL="0" indent="0">
              <a:buNone/>
            </a:pPr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("JA");</a:t>
            </a:r>
          </a:p>
          <a:p>
            <a:pPr marL="0" indent="0">
              <a:buNone/>
            </a:pPr>
            <a:r>
              <a:rPr lang="en-IN" dirty="0"/>
              <a:t>   	 </a:t>
            </a:r>
            <a:r>
              <a:rPr lang="en-IN" dirty="0" err="1"/>
              <a:t>System.out.print</a:t>
            </a:r>
            <a:r>
              <a:rPr lang="en-IN" dirty="0"/>
              <a:t>("VA");</a:t>
            </a:r>
          </a:p>
          <a:p>
            <a:pPr marL="0" indent="0">
              <a:buNone/>
            </a:pPr>
            <a:r>
              <a:rPr lang="en-IN" dirty="0"/>
              <a:t>   	 </a:t>
            </a:r>
            <a:r>
              <a:rPr lang="en-IN" dirty="0" err="1"/>
              <a:t>System.out.println</a:t>
            </a:r>
            <a:r>
              <a:rPr lang="en-IN" dirty="0"/>
              <a:t>(“program”);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380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output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7366848"/>
              </p:ext>
            </p:extLst>
          </p:nvPr>
        </p:nvGraphicFramePr>
        <p:xfrm>
          <a:off x="1295400" y="1828800"/>
          <a:ext cx="6705600" cy="411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3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621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display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("Display");</a:t>
            </a:r>
          </a:p>
          <a:p>
            <a:pPr marL="0" indent="0">
              <a:buNone/>
            </a:pPr>
            <a:r>
              <a:rPr lang="en-IN" dirty="0"/>
              <a:t>		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&lt;=5;i++)</a:t>
            </a:r>
          </a:p>
          <a:p>
            <a:pPr marL="0" indent="0">
              <a:buNone/>
            </a:pPr>
            <a:r>
              <a:rPr lang="en-IN" dirty="0"/>
              <a:t>		{</a:t>
            </a:r>
          </a:p>
          <a:p>
            <a:pPr marL="0" indent="0">
              <a:buNone/>
            </a:pPr>
            <a:r>
              <a:rPr lang="en-IN" dirty="0"/>
              <a:t>			for(</a:t>
            </a:r>
            <a:r>
              <a:rPr lang="en-IN" dirty="0" err="1"/>
              <a:t>int</a:t>
            </a:r>
            <a:r>
              <a:rPr lang="en-IN" dirty="0"/>
              <a:t> j=1;j&lt;=</a:t>
            </a:r>
            <a:r>
              <a:rPr lang="en-IN" dirty="0" err="1"/>
              <a:t>i;j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			{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dirty="0" err="1"/>
              <a:t>System.out.print</a:t>
            </a:r>
            <a:r>
              <a:rPr lang="en-IN" dirty="0"/>
              <a:t>(“ “);</a:t>
            </a:r>
          </a:p>
          <a:p>
            <a:pPr marL="0" indent="0">
              <a:buNone/>
            </a:pPr>
            <a:r>
              <a:rPr lang="en-IN" dirty="0"/>
              <a:t>			}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5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PrintVariables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	</a:t>
            </a:r>
          </a:p>
          <a:p>
            <a:pPr marL="0" indent="0">
              <a:buNone/>
            </a:pPr>
            <a:r>
              <a:rPr lang="en-IN" dirty="0"/>
              <a:t>    	Double number = -10.6;</a:t>
            </a:r>
          </a:p>
          <a:p>
            <a:pPr marL="0" indent="0">
              <a:buNone/>
            </a:pPr>
            <a:r>
              <a:rPr lang="en-IN" dirty="0"/>
              <a:t>    	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("I am " + "awesome.");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("Number = " + number);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878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 Integer Input From the User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java.util.Scanner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Input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	</a:t>
            </a:r>
          </a:p>
          <a:p>
            <a:pPr marL="0" indent="0">
              <a:buNone/>
            </a:pPr>
            <a:r>
              <a:rPr lang="en-IN" dirty="0"/>
              <a:t>    	Scanner input = new Scanner(System.in);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("Enter an integer: ");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int</a:t>
            </a:r>
            <a:r>
              <a:rPr lang="en-IN" dirty="0"/>
              <a:t> number = </a:t>
            </a:r>
            <a:r>
              <a:rPr lang="en-IN" dirty="0" err="1"/>
              <a:t>input.nextInt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("You entered " + number);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45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b="1" dirty="0"/>
              <a:t>Get float, double and String Input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458200" cy="5638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Input {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    	</a:t>
            </a:r>
          </a:p>
          <a:p>
            <a:pPr marL="0" indent="0">
              <a:buNone/>
            </a:pPr>
            <a:r>
              <a:rPr lang="en-IN" dirty="0"/>
              <a:t>    	Scanner input = new Scanner(System.in);    	</a:t>
            </a:r>
          </a:p>
          <a:p>
            <a:pPr marL="0" indent="0">
              <a:buNone/>
            </a:pPr>
            <a:r>
              <a:rPr lang="en-IN" dirty="0"/>
              <a:t>    	// Getting float input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("Enter float: ");</a:t>
            </a:r>
          </a:p>
          <a:p>
            <a:pPr marL="0" indent="0">
              <a:buNone/>
            </a:pPr>
            <a:r>
              <a:rPr lang="en-IN" dirty="0"/>
              <a:t>    	float </a:t>
            </a:r>
            <a:r>
              <a:rPr lang="en-IN" dirty="0" err="1"/>
              <a:t>myFloat</a:t>
            </a:r>
            <a:r>
              <a:rPr lang="en-IN" dirty="0"/>
              <a:t> = </a:t>
            </a:r>
            <a:r>
              <a:rPr lang="en-IN" dirty="0" err="1"/>
              <a:t>input.nextFloat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("Float entered = " + </a:t>
            </a:r>
            <a:r>
              <a:rPr lang="en-IN" dirty="0" err="1"/>
              <a:t>myFloat</a:t>
            </a:r>
            <a:r>
              <a:rPr lang="en-IN" dirty="0"/>
              <a:t>);    	</a:t>
            </a:r>
          </a:p>
          <a:p>
            <a:pPr marL="0" indent="0">
              <a:buNone/>
            </a:pPr>
            <a:r>
              <a:rPr lang="en-IN" dirty="0"/>
              <a:t>    	// Getting double input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("Enter double: ");</a:t>
            </a:r>
          </a:p>
          <a:p>
            <a:pPr marL="0" indent="0">
              <a:buNone/>
            </a:pPr>
            <a:r>
              <a:rPr lang="en-IN" dirty="0"/>
              <a:t>    	float </a:t>
            </a:r>
            <a:r>
              <a:rPr lang="en-IN" dirty="0" err="1"/>
              <a:t>myDouble</a:t>
            </a:r>
            <a:r>
              <a:rPr lang="en-IN" dirty="0"/>
              <a:t> = </a:t>
            </a:r>
            <a:r>
              <a:rPr lang="en-IN" dirty="0" err="1"/>
              <a:t>input.nextFloat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("Float entered = " + </a:t>
            </a:r>
            <a:r>
              <a:rPr lang="en-IN" dirty="0" err="1"/>
              <a:t>myDouble</a:t>
            </a:r>
            <a:r>
              <a:rPr lang="en-IN" dirty="0"/>
              <a:t>);    	</a:t>
            </a:r>
          </a:p>
          <a:p>
            <a:pPr marL="0" indent="0">
              <a:buNone/>
            </a:pPr>
            <a:r>
              <a:rPr lang="en-IN" dirty="0"/>
              <a:t>    	// Getting String input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</a:t>
            </a:r>
            <a:r>
              <a:rPr lang="en-IN" dirty="0"/>
              <a:t>("Enter text: ");</a:t>
            </a:r>
          </a:p>
          <a:p>
            <a:pPr marL="0" indent="0">
              <a:buNone/>
            </a:pPr>
            <a:r>
              <a:rPr lang="en-IN" dirty="0"/>
              <a:t>    	String </a:t>
            </a:r>
            <a:r>
              <a:rPr lang="en-IN" dirty="0" err="1"/>
              <a:t>myString</a:t>
            </a:r>
            <a:r>
              <a:rPr lang="en-IN" dirty="0"/>
              <a:t> = </a:t>
            </a:r>
            <a:r>
              <a:rPr lang="en-IN" dirty="0" err="1"/>
              <a:t>input.next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	</a:t>
            </a:r>
            <a:r>
              <a:rPr lang="en-IN" dirty="0" err="1"/>
              <a:t>System.out.println</a:t>
            </a:r>
            <a:r>
              <a:rPr lang="en-IN" dirty="0"/>
              <a:t>("Text entered = " + </a:t>
            </a:r>
            <a:r>
              <a:rPr lang="en-IN" dirty="0" err="1"/>
              <a:t>myString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7581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1278</TotalTime>
  <Words>562</Words>
  <Application>Microsoft Office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Franklin Gothic Book</vt:lpstr>
      <vt:lpstr>Perpetua</vt:lpstr>
      <vt:lpstr>Times New Roman</vt:lpstr>
      <vt:lpstr>Wingdings 2</vt:lpstr>
      <vt:lpstr>Equity</vt:lpstr>
      <vt:lpstr>Java Input/output</vt:lpstr>
      <vt:lpstr>Stream</vt:lpstr>
      <vt:lpstr>Print and println</vt:lpstr>
      <vt:lpstr>Program output</vt:lpstr>
      <vt:lpstr>Program</vt:lpstr>
      <vt:lpstr>Print strings</vt:lpstr>
      <vt:lpstr>Get Integer Input From the User</vt:lpstr>
      <vt:lpstr>Get float, double and String Input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149</cp:revision>
  <dcterms:created xsi:type="dcterms:W3CDTF">2006-08-16T00:00:00Z</dcterms:created>
  <dcterms:modified xsi:type="dcterms:W3CDTF">2021-03-10T01:32:50Z</dcterms:modified>
</cp:coreProperties>
</file>