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 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Java, multidimensional arrays are actually arrays of arrays</a:t>
            </a:r>
          </a:p>
          <a:p>
            <a:r>
              <a:rPr lang="en-US" dirty="0"/>
              <a:t>To declare a multidimensional array variable, specify each additional index using another set of square brackets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0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070"/>
            <a:ext cx="7772400" cy="947530"/>
          </a:xfrm>
        </p:spPr>
        <p:txBody>
          <a:bodyPr/>
          <a:lstStyle/>
          <a:p>
            <a:r>
              <a:rPr lang="en-IN" dirty="0"/>
              <a:t>Two D</a:t>
            </a:r>
            <a:r>
              <a:rPr lang="en-IN" b="1" dirty="0"/>
              <a:t>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twoD</a:t>
            </a:r>
            <a:r>
              <a:rPr lang="en-US" sz="3600" dirty="0"/>
              <a:t>[][] = new </a:t>
            </a:r>
            <a:r>
              <a:rPr lang="en-US" sz="3600" dirty="0" err="1"/>
              <a:t>int</a:t>
            </a:r>
            <a:r>
              <a:rPr lang="en-US" sz="3600" dirty="0"/>
              <a:t>[4][5];</a:t>
            </a:r>
          </a:p>
          <a:p>
            <a:pPr marL="0" indent="0">
              <a:buNone/>
            </a:pPr>
            <a:r>
              <a:rPr lang="en-IN" sz="3600" dirty="0"/>
              <a:t>class </a:t>
            </a:r>
            <a:r>
              <a:rPr lang="en-IN" sz="3600" dirty="0" err="1"/>
              <a:t>TwoDArray</a:t>
            </a:r>
            <a:r>
              <a:rPr lang="en-IN" sz="3600" dirty="0"/>
              <a:t> {</a:t>
            </a:r>
          </a:p>
          <a:p>
            <a:pPr marL="0" indent="0">
              <a:buNone/>
            </a:pPr>
            <a:r>
              <a:rPr lang="en-US" sz="3600" dirty="0"/>
              <a:t>	public static void main(String </a:t>
            </a:r>
            <a:r>
              <a:rPr lang="en-US" sz="3600" dirty="0" err="1"/>
              <a:t>args</a:t>
            </a:r>
            <a:r>
              <a:rPr lang="en-US" sz="3600" dirty="0"/>
              <a:t>[]) {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twoD</a:t>
            </a:r>
            <a:r>
              <a:rPr lang="en-US" sz="3600" dirty="0"/>
              <a:t>[][]= new </a:t>
            </a:r>
            <a:r>
              <a:rPr lang="en-US" sz="3600" dirty="0" err="1"/>
              <a:t>int</a:t>
            </a:r>
            <a:r>
              <a:rPr lang="en-US" sz="3600" dirty="0"/>
              <a:t>[4][5];</a:t>
            </a:r>
          </a:p>
          <a:p>
            <a:pPr marL="0" indent="0">
              <a:buNone/>
            </a:pPr>
            <a:r>
              <a:rPr lang="en-IN" sz="3600" dirty="0"/>
              <a:t>		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, j, k = 0;</a:t>
            </a:r>
          </a:p>
          <a:p>
            <a:pPr marL="0" indent="0">
              <a:buNone/>
            </a:pPr>
            <a:r>
              <a:rPr lang="en-IN" sz="3600" dirty="0"/>
              <a:t>		for(</a:t>
            </a:r>
            <a:r>
              <a:rPr lang="en-IN" sz="3600" dirty="0" err="1"/>
              <a:t>i</a:t>
            </a:r>
            <a:r>
              <a:rPr lang="en-IN" sz="3600" dirty="0"/>
              <a:t>=0; </a:t>
            </a:r>
            <a:r>
              <a:rPr lang="en-IN" sz="3600" dirty="0" err="1"/>
              <a:t>i</a:t>
            </a:r>
            <a:r>
              <a:rPr lang="en-IN" sz="3600" dirty="0"/>
              <a:t>&lt;4; </a:t>
            </a:r>
            <a:r>
              <a:rPr lang="en-IN" sz="3600" dirty="0" err="1"/>
              <a:t>i</a:t>
            </a:r>
            <a:r>
              <a:rPr lang="en-IN" sz="3600" dirty="0"/>
              <a:t>++)</a:t>
            </a:r>
          </a:p>
          <a:p>
            <a:pPr marL="0" indent="0">
              <a:buNone/>
            </a:pPr>
            <a:r>
              <a:rPr lang="en-IN" sz="3600" dirty="0"/>
              <a:t>			for(j=0; j&lt;5; </a:t>
            </a:r>
            <a:r>
              <a:rPr lang="en-IN" sz="3600" dirty="0" err="1"/>
              <a:t>j++</a:t>
            </a:r>
            <a:r>
              <a:rPr lang="en-IN" sz="3600" dirty="0"/>
              <a:t>) {</a:t>
            </a:r>
          </a:p>
          <a:p>
            <a:pPr marL="0" indent="0">
              <a:buNone/>
            </a:pPr>
            <a:r>
              <a:rPr lang="en-IN" sz="3600" dirty="0"/>
              <a:t>				</a:t>
            </a:r>
            <a:r>
              <a:rPr lang="en-IN" sz="3600" dirty="0" err="1"/>
              <a:t>twoD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][j] = k;</a:t>
            </a:r>
          </a:p>
          <a:p>
            <a:pPr marL="0" indent="0">
              <a:buNone/>
            </a:pPr>
            <a:r>
              <a:rPr lang="en-IN" sz="3600" dirty="0"/>
              <a:t>				k++;</a:t>
            </a:r>
          </a:p>
          <a:p>
            <a:pPr marL="0" indent="0">
              <a:buNone/>
            </a:pPr>
            <a:r>
              <a:rPr lang="en-IN" sz="3600" dirty="0"/>
              <a:t>			}</a:t>
            </a:r>
          </a:p>
          <a:p>
            <a:pPr marL="0" indent="0">
              <a:buNone/>
            </a:pPr>
            <a:r>
              <a:rPr lang="en-IN" sz="3600" dirty="0"/>
              <a:t>		for(</a:t>
            </a:r>
            <a:r>
              <a:rPr lang="en-IN" sz="3600" dirty="0" err="1"/>
              <a:t>i</a:t>
            </a:r>
            <a:r>
              <a:rPr lang="en-IN" sz="3600" dirty="0"/>
              <a:t>=0; </a:t>
            </a:r>
            <a:r>
              <a:rPr lang="en-IN" sz="3600" dirty="0" err="1"/>
              <a:t>i</a:t>
            </a:r>
            <a:r>
              <a:rPr lang="en-IN" sz="3600" dirty="0"/>
              <a:t>&lt;4; </a:t>
            </a:r>
            <a:r>
              <a:rPr lang="en-IN" sz="3600" dirty="0" err="1"/>
              <a:t>i</a:t>
            </a:r>
            <a:r>
              <a:rPr lang="en-IN" sz="3600" dirty="0"/>
              <a:t>++) {</a:t>
            </a:r>
          </a:p>
          <a:p>
            <a:pPr marL="0" indent="0">
              <a:buNone/>
            </a:pPr>
            <a:r>
              <a:rPr lang="en-IN" sz="3600" dirty="0"/>
              <a:t>			for(j=0; j&lt;5; </a:t>
            </a:r>
            <a:r>
              <a:rPr lang="en-IN" sz="3600" dirty="0" err="1"/>
              <a:t>j++</a:t>
            </a:r>
            <a:r>
              <a:rPr lang="en-IN" sz="3600" dirty="0"/>
              <a:t>)</a:t>
            </a:r>
          </a:p>
          <a:p>
            <a:pPr marL="0" indent="0">
              <a:buNone/>
            </a:pPr>
            <a:r>
              <a:rPr lang="en-IN" sz="3600" dirty="0"/>
              <a:t>				</a:t>
            </a:r>
            <a:r>
              <a:rPr lang="en-IN" sz="3600" dirty="0" err="1"/>
              <a:t>System.out.print</a:t>
            </a:r>
            <a:r>
              <a:rPr lang="en-IN" sz="3600" dirty="0"/>
              <a:t>(</a:t>
            </a:r>
            <a:r>
              <a:rPr lang="en-IN" sz="3600" dirty="0" err="1"/>
              <a:t>twoD</a:t>
            </a:r>
            <a:r>
              <a:rPr lang="en-IN" sz="3600" dirty="0"/>
              <a:t>[</a:t>
            </a:r>
            <a:r>
              <a:rPr lang="en-IN" sz="3600" dirty="0" err="1"/>
              <a:t>i</a:t>
            </a:r>
            <a:r>
              <a:rPr lang="en-IN" sz="3600" dirty="0"/>
              <a:t>][j] + " ");</a:t>
            </a:r>
          </a:p>
          <a:p>
            <a:pPr marL="0" indent="0">
              <a:buNone/>
            </a:pPr>
            <a:r>
              <a:rPr lang="en-IN" sz="3600" dirty="0"/>
              <a:t>		</a:t>
            </a:r>
            <a:r>
              <a:rPr lang="en-IN" sz="3600" dirty="0" err="1"/>
              <a:t>System.out.println</a:t>
            </a:r>
            <a:r>
              <a:rPr lang="en-IN" sz="3600" dirty="0"/>
              <a:t>();</a:t>
            </a:r>
          </a:p>
          <a:p>
            <a:pPr marL="0" indent="0">
              <a:buNone/>
            </a:pPr>
            <a:r>
              <a:rPr lang="en-IN" sz="3600" dirty="0"/>
              <a:t>		}</a:t>
            </a:r>
          </a:p>
          <a:p>
            <a:pPr marL="0" indent="0">
              <a:buNone/>
            </a:pPr>
            <a:r>
              <a:rPr lang="en-IN" sz="3600" dirty="0"/>
              <a:t>	}</a:t>
            </a:r>
          </a:p>
          <a:p>
            <a:pPr marL="0" indent="0">
              <a:buNone/>
            </a:pPr>
            <a:r>
              <a:rPr lang="en-IN" sz="3600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2209800"/>
            <a:ext cx="7772400" cy="94753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1604" y="5334000"/>
            <a:ext cx="2488096" cy="1421296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0 1 2 3 4</a:t>
            </a:r>
          </a:p>
          <a:p>
            <a:r>
              <a:rPr lang="en-IN" dirty="0"/>
              <a:t>5 6 7 8 9</a:t>
            </a:r>
          </a:p>
          <a:p>
            <a:r>
              <a:rPr lang="en-IN" dirty="0"/>
              <a:t>10 11 12 13 14</a:t>
            </a:r>
          </a:p>
          <a:p>
            <a:r>
              <a:rPr lang="en-IN" dirty="0"/>
              <a:t>15 16 17 18 19</a:t>
            </a:r>
          </a:p>
        </p:txBody>
      </p:sp>
    </p:spTree>
    <p:extLst>
      <p:ext uri="{BB962C8B-B14F-4D97-AF65-F5344CB8AC3E}">
        <p14:creationId xmlns:p14="http://schemas.microsoft.com/office/powerpoint/2010/main" val="34456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Two D</a:t>
            </a:r>
            <a:r>
              <a:rPr lang="en-IN" b="1" dirty="0"/>
              <a:t>imensional Arrays – differing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3828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TwoDAgain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twoD</a:t>
            </a:r>
            <a:r>
              <a:rPr lang="en-IN" sz="2000" dirty="0"/>
              <a:t>[][] = new </a:t>
            </a:r>
            <a:r>
              <a:rPr lang="en-IN" sz="2000" dirty="0" err="1"/>
              <a:t>int</a:t>
            </a:r>
            <a:r>
              <a:rPr lang="en-IN" sz="2000" dirty="0"/>
              <a:t>[4][];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[0] = new </a:t>
            </a:r>
            <a:r>
              <a:rPr lang="en-IN" sz="2000" dirty="0" err="1"/>
              <a:t>int</a:t>
            </a:r>
            <a:r>
              <a:rPr lang="en-IN" sz="2000" dirty="0"/>
              <a:t>[1];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[1] = new </a:t>
            </a:r>
            <a:r>
              <a:rPr lang="en-IN" sz="2000" dirty="0" err="1"/>
              <a:t>int</a:t>
            </a:r>
            <a:r>
              <a:rPr lang="en-IN" sz="2000" dirty="0"/>
              <a:t>[2];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[2] = new </a:t>
            </a:r>
            <a:r>
              <a:rPr lang="en-IN" sz="2000" dirty="0" err="1"/>
              <a:t>int</a:t>
            </a:r>
            <a:r>
              <a:rPr lang="en-IN" sz="2000" dirty="0"/>
              <a:t>[3];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[3] = new </a:t>
            </a:r>
            <a:r>
              <a:rPr lang="en-IN" sz="2000" dirty="0" err="1"/>
              <a:t>int</a:t>
            </a:r>
            <a:r>
              <a:rPr lang="en-IN" sz="2000" dirty="0"/>
              <a:t>[4];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j, k = 0;</a:t>
            </a:r>
          </a:p>
          <a:p>
            <a:pPr marL="0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&lt;4;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for(j=0; j&lt;i+1;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3852" y="1828800"/>
            <a:ext cx="3581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 = k;</a:t>
            </a:r>
          </a:p>
          <a:p>
            <a:pPr marL="0" indent="0">
              <a:buNone/>
            </a:pPr>
            <a:r>
              <a:rPr lang="en-IN" sz="2000" dirty="0"/>
              <a:t>k++;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&lt;4;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marL="0" indent="0">
              <a:buNone/>
            </a:pPr>
            <a:r>
              <a:rPr lang="en-IN" sz="2000" dirty="0"/>
              <a:t>for(j=0; j&lt;i+1; </a:t>
            </a:r>
            <a:r>
              <a:rPr lang="en-IN" sz="2000" dirty="0" err="1"/>
              <a:t>j++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twoD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 + " ");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}//end of for</a:t>
            </a:r>
          </a:p>
          <a:p>
            <a:pPr marL="0" indent="0">
              <a:buNone/>
            </a:pPr>
            <a:r>
              <a:rPr lang="en-IN" sz="2000" dirty="0"/>
              <a:t>}//end of main</a:t>
            </a:r>
          </a:p>
          <a:p>
            <a:pPr marL="0" indent="0">
              <a:buNone/>
            </a:pPr>
            <a:r>
              <a:rPr lang="en-IN" sz="2000" dirty="0"/>
              <a:t>}//end of class</a:t>
            </a:r>
          </a:p>
        </p:txBody>
      </p:sp>
    </p:spTree>
    <p:extLst>
      <p:ext uri="{BB962C8B-B14F-4D97-AF65-F5344CB8AC3E}">
        <p14:creationId xmlns:p14="http://schemas.microsoft.com/office/powerpoint/2010/main" val="287084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Two D</a:t>
            </a:r>
            <a:r>
              <a:rPr lang="en-IN" b="1" dirty="0"/>
              <a:t>imensional Arrays – differing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Output: </a:t>
            </a:r>
          </a:p>
          <a:p>
            <a:pPr marL="0" indent="0">
              <a:buNone/>
            </a:pPr>
            <a:r>
              <a:rPr lang="en-IN" sz="2000" dirty="0"/>
              <a:t>0</a:t>
            </a:r>
          </a:p>
          <a:p>
            <a:pPr marL="0" indent="0">
              <a:buNone/>
            </a:pPr>
            <a:r>
              <a:rPr lang="en-IN" sz="2000" dirty="0"/>
              <a:t>1 2</a:t>
            </a:r>
          </a:p>
          <a:p>
            <a:pPr marL="0" indent="0">
              <a:buNone/>
            </a:pPr>
            <a:r>
              <a:rPr lang="en-IN" sz="2000" dirty="0"/>
              <a:t>3 4 5</a:t>
            </a:r>
          </a:p>
          <a:p>
            <a:pPr marL="0" indent="0">
              <a:buNone/>
            </a:pPr>
            <a:r>
              <a:rPr lang="en-IN" sz="2000" dirty="0"/>
              <a:t>6 7 8 9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605087"/>
            <a:ext cx="4591050" cy="30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Three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ThreeDMatrix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threeD</a:t>
            </a:r>
            <a:r>
              <a:rPr lang="en-IN" sz="2000" dirty="0"/>
              <a:t>[][][] = new </a:t>
            </a:r>
            <a:r>
              <a:rPr lang="en-IN" sz="2000" dirty="0" err="1"/>
              <a:t>int</a:t>
            </a:r>
            <a:r>
              <a:rPr lang="en-IN" sz="2000" dirty="0"/>
              <a:t>[3][4][5];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j, k;</a:t>
            </a:r>
          </a:p>
          <a:p>
            <a:pPr marL="0" indent="0">
              <a:buNone/>
            </a:pPr>
            <a:r>
              <a:rPr lang="en-IN" sz="2000" dirty="0"/>
              <a:t>	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&lt;3;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		for(j=0; j&lt;4; </a:t>
            </a:r>
            <a:r>
              <a:rPr lang="en-IN" sz="2000" dirty="0" err="1"/>
              <a:t>j++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			for(k=0; k&lt;5; k++)</a:t>
            </a:r>
          </a:p>
          <a:p>
            <a:pPr marL="0" indent="0">
              <a:buNone/>
            </a:pPr>
            <a:r>
              <a:rPr lang="en-IN" sz="2000" dirty="0"/>
              <a:t>				</a:t>
            </a:r>
            <a:r>
              <a:rPr lang="en-IN" sz="2000" dirty="0" err="1"/>
              <a:t>threeD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][j][k] = </a:t>
            </a:r>
            <a:r>
              <a:rPr lang="en-IN" sz="2000" dirty="0" err="1"/>
              <a:t>i</a:t>
            </a:r>
            <a:r>
              <a:rPr lang="en-IN" sz="2000" dirty="0"/>
              <a:t> * j * k;</a:t>
            </a:r>
          </a:p>
          <a:p>
            <a:pPr marL="0" indent="0">
              <a:buNone/>
            </a:pPr>
            <a:r>
              <a:rPr lang="en-IN" sz="2000" dirty="0"/>
              <a:t>	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&lt;3;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marL="0" indent="0">
              <a:buNone/>
            </a:pPr>
            <a:r>
              <a:rPr lang="en-IN" sz="2000" dirty="0"/>
              <a:t>		for(j=0; j&lt;4;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			for(k=0; k&lt;5; k++)</a:t>
            </a:r>
          </a:p>
          <a:p>
            <a:pPr marL="0" indent="0">
              <a:buNone/>
            </a:pPr>
            <a:r>
              <a:rPr lang="en-IN" sz="2000" dirty="0"/>
              <a:t>				</a:t>
            </a: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threeD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][j][k] + " ");</a:t>
            </a:r>
          </a:p>
          <a:p>
            <a:pPr marL="0" indent="0">
              <a:buNone/>
            </a:pPr>
            <a:r>
              <a:rPr lang="en-IN" sz="2000" dirty="0"/>
              <a:t>			</a:t>
            </a: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		}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	}//end of for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36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Three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3912"/>
            <a:ext cx="7772400" cy="5330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0 1 2 3 4</a:t>
            </a:r>
          </a:p>
          <a:p>
            <a:pPr marL="0" indent="0">
              <a:buNone/>
            </a:pPr>
            <a:r>
              <a:rPr lang="en-IN" dirty="0"/>
              <a:t>0 2 4 6 8</a:t>
            </a:r>
          </a:p>
          <a:p>
            <a:pPr marL="0" indent="0">
              <a:buNone/>
            </a:pPr>
            <a:r>
              <a:rPr lang="en-IN" dirty="0"/>
              <a:t>0 3 6 9 12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0 2 4 6 8</a:t>
            </a:r>
          </a:p>
          <a:p>
            <a:pPr marL="0" indent="0">
              <a:buNone/>
            </a:pPr>
            <a:r>
              <a:rPr lang="en-IN" dirty="0"/>
              <a:t>0 4 8 12 16</a:t>
            </a:r>
          </a:p>
          <a:p>
            <a:pPr marL="0" indent="0">
              <a:buNone/>
            </a:pPr>
            <a:r>
              <a:rPr lang="en-IN" dirty="0"/>
              <a:t>0 6 12 18 24</a:t>
            </a:r>
          </a:p>
        </p:txBody>
      </p:sp>
    </p:spTree>
    <p:extLst>
      <p:ext uri="{BB962C8B-B14F-4D97-AF65-F5344CB8AC3E}">
        <p14:creationId xmlns:p14="http://schemas.microsoft.com/office/powerpoint/2010/main" val="188516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1328</TotalTime>
  <Words>662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Multi Dimensional Arrays</vt:lpstr>
      <vt:lpstr>Multidimensional Arrays</vt:lpstr>
      <vt:lpstr>Two Dimensional Arrays</vt:lpstr>
      <vt:lpstr>Two Dimensional Arrays – differing size</vt:lpstr>
      <vt:lpstr>Two Dimensional Arrays – differing size</vt:lpstr>
      <vt:lpstr>Three dimensional array</vt:lpstr>
      <vt:lpstr>Three dimensional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201</cp:revision>
  <dcterms:created xsi:type="dcterms:W3CDTF">2006-08-16T00:00:00Z</dcterms:created>
  <dcterms:modified xsi:type="dcterms:W3CDTF">2021-03-10T02:10:43Z</dcterms:modified>
</cp:coreProperties>
</file>