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Java, constructor is a block of codes similar to method. It is called when an instance of object is created and memory is allocated for the object.</a:t>
            </a:r>
          </a:p>
          <a:p>
            <a:r>
              <a:rPr lang="en-US" dirty="0"/>
              <a:t>It is a special type of method which is used to initialize the object.</a:t>
            </a:r>
          </a:p>
          <a:p>
            <a:r>
              <a:rPr lang="en-US" dirty="0"/>
              <a:t>It is called constructor because it constructs the values at the time of object creation. </a:t>
            </a:r>
          </a:p>
          <a:p>
            <a:r>
              <a:rPr lang="en-US" dirty="0"/>
              <a:t>It is not necessary to write a constructor for a class. It is because java compiler creates a default constructor if your class doesn't have any.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6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Constructor name must be same as its class name</a:t>
            </a:r>
          </a:p>
          <a:p>
            <a:pPr lvl="1"/>
            <a:r>
              <a:rPr lang="en-US" dirty="0"/>
              <a:t>Constructor must have no explicit return type</a:t>
            </a:r>
          </a:p>
          <a:p>
            <a:r>
              <a:rPr lang="en-US" dirty="0"/>
              <a:t>Types of java constructors</a:t>
            </a:r>
          </a:p>
          <a:p>
            <a:pPr lvl="1"/>
            <a:r>
              <a:rPr lang="en-US" dirty="0"/>
              <a:t>Default constructor (no-</a:t>
            </a:r>
            <a:r>
              <a:rPr lang="en-US" dirty="0" err="1"/>
              <a:t>arg</a:t>
            </a:r>
            <a:r>
              <a:rPr lang="en-US" dirty="0"/>
              <a:t> constructor)</a:t>
            </a:r>
          </a:p>
          <a:p>
            <a:pPr lvl="1"/>
            <a:r>
              <a:rPr lang="en-US" dirty="0"/>
              <a:t>Parameterized constructor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0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Bike1{  </a:t>
            </a:r>
          </a:p>
          <a:p>
            <a:pPr marL="0" indent="0">
              <a:buNone/>
            </a:pPr>
            <a:r>
              <a:rPr lang="en-IN" dirty="0"/>
              <a:t>Bike1(){</a:t>
            </a:r>
            <a:r>
              <a:rPr lang="en-IN" dirty="0" err="1"/>
              <a:t>System.out.println</a:t>
            </a:r>
            <a:r>
              <a:rPr lang="en-IN" dirty="0"/>
              <a:t>("Bike is created");}  </a:t>
            </a:r>
          </a:p>
          <a:p>
            <a:pPr marL="0" indent="0">
              <a:buNone/>
            </a:pPr>
            <a:r>
              <a:rPr lang="en-IN" b="1" dirty="0"/>
              <a:t>	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	Bike1 b=</a:t>
            </a:r>
            <a:r>
              <a:rPr lang="en-IN" b="1" dirty="0"/>
              <a:t>new</a:t>
            </a:r>
            <a:r>
              <a:rPr lang="en-IN" dirty="0"/>
              <a:t> Bike1();  </a:t>
            </a:r>
          </a:p>
          <a:p>
            <a:pPr marL="0" indent="0">
              <a:buNone/>
            </a:pPr>
            <a:r>
              <a:rPr lang="en-IN" dirty="0"/>
              <a:t>	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72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IN" dirty="0"/>
              <a:t>Parameterized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17638"/>
            <a:ext cx="396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class</a:t>
            </a:r>
            <a:r>
              <a:rPr lang="en-IN" sz="2000" dirty="0"/>
              <a:t> Student{  </a:t>
            </a:r>
          </a:p>
          <a:p>
            <a:pPr marL="0" indent="0">
              <a:buNone/>
            </a:pPr>
            <a:r>
              <a:rPr lang="en-IN" sz="2000" dirty="0"/>
              <a:t>    </a:t>
            </a:r>
            <a:r>
              <a:rPr lang="en-IN" sz="2000" b="1" dirty="0" err="1"/>
              <a:t>int</a:t>
            </a:r>
            <a:r>
              <a:rPr lang="en-IN" sz="2000" dirty="0"/>
              <a:t> id;  String name;  </a:t>
            </a:r>
            <a:r>
              <a:rPr lang="en-IN" sz="2000" b="1" dirty="0" err="1"/>
              <a:t>int</a:t>
            </a:r>
            <a:r>
              <a:rPr lang="en-IN" sz="2000" dirty="0"/>
              <a:t> age;  </a:t>
            </a:r>
          </a:p>
          <a:p>
            <a:pPr marL="0" indent="0">
              <a:buNone/>
            </a:pPr>
            <a:r>
              <a:rPr lang="en-IN" sz="2000" dirty="0"/>
              <a:t>    Student(</a:t>
            </a:r>
            <a:r>
              <a:rPr lang="en-IN" sz="2000" b="1" dirty="0" err="1"/>
              <a:t>int</a:t>
            </a:r>
            <a:r>
              <a:rPr lang="en-IN" sz="2000" dirty="0"/>
              <a:t> </a:t>
            </a:r>
            <a:r>
              <a:rPr lang="en-IN" sz="2000" dirty="0" err="1"/>
              <a:t>i,String</a:t>
            </a:r>
            <a:r>
              <a:rPr lang="en-IN" sz="2000" dirty="0"/>
              <a:t> n){  </a:t>
            </a:r>
          </a:p>
          <a:p>
            <a:pPr marL="0" indent="0">
              <a:buNone/>
            </a:pPr>
            <a:r>
              <a:rPr lang="en-IN" sz="2000" dirty="0"/>
              <a:t>    id = </a:t>
            </a:r>
            <a:r>
              <a:rPr lang="en-IN" sz="2000" dirty="0" err="1"/>
              <a:t>i</a:t>
            </a:r>
            <a:r>
              <a:rPr lang="en-IN" sz="2000" dirty="0"/>
              <a:t>;  </a:t>
            </a:r>
          </a:p>
          <a:p>
            <a:pPr marL="0" indent="0">
              <a:buNone/>
            </a:pPr>
            <a:r>
              <a:rPr lang="en-IN" sz="2000" dirty="0"/>
              <a:t>    name = n;  </a:t>
            </a:r>
          </a:p>
          <a:p>
            <a:pPr marL="0" indent="0">
              <a:buNone/>
            </a:pPr>
            <a:r>
              <a:rPr lang="en-IN" sz="2000" dirty="0"/>
              <a:t>    }  </a:t>
            </a:r>
          </a:p>
          <a:p>
            <a:pPr marL="0" indent="0">
              <a:buNone/>
            </a:pPr>
            <a:r>
              <a:rPr lang="en-IN" sz="2000" dirty="0"/>
              <a:t>    Student(</a:t>
            </a:r>
            <a:r>
              <a:rPr lang="en-IN" sz="2000" b="1" dirty="0" err="1"/>
              <a:t>int</a:t>
            </a:r>
            <a:r>
              <a:rPr lang="en-IN" sz="2000" dirty="0"/>
              <a:t> </a:t>
            </a:r>
            <a:r>
              <a:rPr lang="en-IN" sz="2000" dirty="0" err="1"/>
              <a:t>i,String</a:t>
            </a:r>
            <a:r>
              <a:rPr lang="en-IN" sz="2000" dirty="0"/>
              <a:t> </a:t>
            </a:r>
            <a:r>
              <a:rPr lang="en-IN" sz="2000" dirty="0" err="1"/>
              <a:t>n,</a:t>
            </a:r>
            <a:r>
              <a:rPr lang="en-IN" sz="2000" b="1" dirty="0" err="1"/>
              <a:t>int</a:t>
            </a:r>
            <a:r>
              <a:rPr lang="en-IN" sz="2000" dirty="0"/>
              <a:t> a){  </a:t>
            </a:r>
          </a:p>
          <a:p>
            <a:pPr marL="0" indent="0">
              <a:buNone/>
            </a:pPr>
            <a:r>
              <a:rPr lang="en-IN" sz="2000" dirty="0"/>
              <a:t>    id = </a:t>
            </a:r>
            <a:r>
              <a:rPr lang="en-IN" sz="2000" dirty="0" err="1"/>
              <a:t>i</a:t>
            </a:r>
            <a:r>
              <a:rPr lang="en-IN" sz="2000" dirty="0"/>
              <a:t>;  </a:t>
            </a:r>
          </a:p>
          <a:p>
            <a:pPr marL="0" indent="0">
              <a:buNone/>
            </a:pPr>
            <a:r>
              <a:rPr lang="en-IN" sz="2000" dirty="0"/>
              <a:t>    name = n;  </a:t>
            </a:r>
          </a:p>
          <a:p>
            <a:pPr marL="0" indent="0">
              <a:buNone/>
            </a:pPr>
            <a:r>
              <a:rPr lang="en-IN" sz="2000" dirty="0"/>
              <a:t>    age=a;  </a:t>
            </a:r>
          </a:p>
          <a:p>
            <a:pPr marL="0" indent="0">
              <a:buNone/>
            </a:pPr>
            <a:r>
              <a:rPr lang="en-IN" sz="2000" dirty="0"/>
              <a:t>    }  </a:t>
            </a:r>
          </a:p>
          <a:p>
            <a:pPr marL="0" indent="0">
              <a:buNone/>
            </a:pPr>
            <a:r>
              <a:rPr lang="en-IN" sz="2000" dirty="0"/>
              <a:t>    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62400" y="1417638"/>
            <a:ext cx="50292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2000" b="1" dirty="0"/>
              <a:t>void</a:t>
            </a:r>
            <a:r>
              <a:rPr lang="en-IN" sz="2000" dirty="0"/>
              <a:t> display(){</a:t>
            </a:r>
          </a:p>
          <a:p>
            <a:pPr marL="0" indent="0">
              <a:buFont typeface="Wingdings 2"/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(id+" "+name+" "+age);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}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 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    </a:t>
            </a:r>
            <a:r>
              <a:rPr lang="en-IN" sz="2000" b="1" dirty="0"/>
              <a:t>public</a:t>
            </a:r>
            <a:r>
              <a:rPr lang="en-IN" sz="2000" dirty="0"/>
              <a:t> </a:t>
            </a:r>
            <a:r>
              <a:rPr lang="en-IN" sz="2000" b="1" dirty="0"/>
              <a:t>static</a:t>
            </a:r>
            <a:r>
              <a:rPr lang="en-IN" sz="2000" dirty="0"/>
              <a:t> </a:t>
            </a:r>
            <a:r>
              <a:rPr lang="en-IN" sz="2000" b="1" dirty="0"/>
              <a:t>void</a:t>
            </a:r>
            <a:r>
              <a:rPr lang="en-IN" sz="2000" dirty="0"/>
              <a:t> main(String </a:t>
            </a:r>
            <a:r>
              <a:rPr lang="en-IN" sz="2000" dirty="0" err="1"/>
              <a:t>args</a:t>
            </a:r>
            <a:r>
              <a:rPr lang="en-IN" sz="2000" dirty="0"/>
              <a:t>[]){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    Student s1 = </a:t>
            </a:r>
            <a:r>
              <a:rPr lang="en-IN" sz="2000" b="1" dirty="0"/>
              <a:t>new</a:t>
            </a:r>
            <a:r>
              <a:rPr lang="en-IN" sz="2000" dirty="0"/>
              <a:t> Student(111,"Karan");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    Student s2 = </a:t>
            </a:r>
            <a:r>
              <a:rPr lang="en-IN" sz="2000" b="1" dirty="0"/>
              <a:t>new</a:t>
            </a:r>
            <a:r>
              <a:rPr lang="en-IN" sz="2000" dirty="0"/>
              <a:t> Student(222,"Aryan",25);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    s1.display();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    s2.display();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   }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}  </a:t>
            </a:r>
          </a:p>
          <a:p>
            <a:pPr marL="0" indent="0">
              <a:buFont typeface="Wingdings 2"/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2148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constructor and method in java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25064023"/>
              </p:ext>
            </p:extLst>
          </p:nvPr>
        </p:nvGraphicFramePr>
        <p:xfrm>
          <a:off x="914397" y="1447800"/>
          <a:ext cx="7772402" cy="5105400"/>
        </p:xfrm>
        <a:graphic>
          <a:graphicData uri="http://schemas.openxmlformats.org/drawingml/2006/table">
            <a:tbl>
              <a:tblPr/>
              <a:tblGrid>
                <a:gridCol w="388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Java Constructor</a:t>
                      </a:r>
                    </a:p>
                  </a:txBody>
                  <a:tcPr marL="102358" marR="102358" marT="102358" marB="102358">
                    <a:lnL w="9525" cap="flat" cmpd="sng" algn="ctr">
                      <a:solidFill>
                        <a:srgbClr val="B87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7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7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Java Method</a:t>
                      </a:r>
                    </a:p>
                  </a:txBody>
                  <a:tcPr marL="102358" marR="102358" marT="102358" marB="102358">
                    <a:lnL w="9525" cap="flat" cmpd="sng" algn="ctr">
                      <a:solidFill>
                        <a:srgbClr val="B87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7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7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Constructor is used to initialize the state of an object.</a:t>
                      </a:r>
                    </a:p>
                  </a:txBody>
                  <a:tcPr marL="68239" marR="68239" marT="68239" marB="6823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 is used to expose behaviour of an object.</a:t>
                      </a:r>
                    </a:p>
                  </a:txBody>
                  <a:tcPr marL="68239" marR="68239" marT="68239" marB="6823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Constructor must not have return type.</a:t>
                      </a:r>
                    </a:p>
                  </a:txBody>
                  <a:tcPr marL="68239" marR="68239" marT="68239" marB="6823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 can have return type.</a:t>
                      </a:r>
                    </a:p>
                  </a:txBody>
                  <a:tcPr marL="68239" marR="68239" marT="68239" marB="6823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Constructor is invoked implicitly.</a:t>
                      </a:r>
                    </a:p>
                  </a:txBody>
                  <a:tcPr marL="68239" marR="68239" marT="68239" marB="6823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 is invoked explicitly.</a:t>
                      </a:r>
                    </a:p>
                  </a:txBody>
                  <a:tcPr marL="68239" marR="68239" marT="68239" marB="6823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968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java compiler provides a default constructor if you don't have any constructor.</a:t>
                      </a:r>
                    </a:p>
                  </a:txBody>
                  <a:tcPr marL="68239" marR="68239" marT="68239" marB="6823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 is not provided by compiler in any case.</a:t>
                      </a:r>
                    </a:p>
                  </a:txBody>
                  <a:tcPr marL="68239" marR="68239" marT="68239" marB="6823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Constructor name must be same as the class name.</a:t>
                      </a:r>
                    </a:p>
                  </a:txBody>
                  <a:tcPr marL="68239" marR="68239" marT="68239" marB="6823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 name may not be same as class name.</a:t>
                      </a:r>
                    </a:p>
                  </a:txBody>
                  <a:tcPr marL="68239" marR="68239" marT="68239" marB="6823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50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46482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class</a:t>
            </a:r>
            <a:r>
              <a:rPr lang="en-IN" sz="2000" dirty="0"/>
              <a:t> Student{  </a:t>
            </a:r>
          </a:p>
          <a:p>
            <a:pPr marL="0" indent="0">
              <a:buNone/>
            </a:pPr>
            <a:r>
              <a:rPr lang="en-IN" sz="2000" dirty="0"/>
              <a:t>    </a:t>
            </a:r>
            <a:r>
              <a:rPr lang="en-IN" sz="2000" b="1" dirty="0" err="1"/>
              <a:t>int</a:t>
            </a:r>
            <a:r>
              <a:rPr lang="en-IN" sz="2000" dirty="0"/>
              <a:t> id;  </a:t>
            </a:r>
          </a:p>
          <a:p>
            <a:pPr marL="0" indent="0">
              <a:buNone/>
            </a:pPr>
            <a:r>
              <a:rPr lang="en-IN" sz="2000" dirty="0"/>
              <a:t>    String name;  </a:t>
            </a:r>
          </a:p>
          <a:p>
            <a:pPr marL="0" indent="0">
              <a:buNone/>
            </a:pPr>
            <a:r>
              <a:rPr lang="en-IN" sz="2000" dirty="0"/>
              <a:t>    Student(</a:t>
            </a:r>
            <a:r>
              <a:rPr lang="en-IN" sz="2000" b="1" dirty="0" err="1"/>
              <a:t>int</a:t>
            </a:r>
            <a:r>
              <a:rPr lang="en-IN" sz="2000" dirty="0"/>
              <a:t> </a:t>
            </a:r>
            <a:r>
              <a:rPr lang="en-IN" sz="2000" dirty="0" err="1"/>
              <a:t>i,String</a:t>
            </a:r>
            <a:r>
              <a:rPr lang="en-IN" sz="2000" dirty="0"/>
              <a:t> n){  </a:t>
            </a:r>
          </a:p>
          <a:p>
            <a:pPr marL="0" indent="0">
              <a:buNone/>
            </a:pPr>
            <a:r>
              <a:rPr lang="en-IN" sz="2000" dirty="0"/>
              <a:t>    id = </a:t>
            </a:r>
            <a:r>
              <a:rPr lang="en-IN" sz="2000" dirty="0" err="1"/>
              <a:t>i</a:t>
            </a:r>
            <a:r>
              <a:rPr lang="en-IN" sz="2000" dirty="0"/>
              <a:t>;  </a:t>
            </a:r>
          </a:p>
          <a:p>
            <a:pPr marL="0" indent="0">
              <a:buNone/>
            </a:pPr>
            <a:r>
              <a:rPr lang="en-IN" sz="2000" dirty="0"/>
              <a:t>    name = n;  </a:t>
            </a:r>
          </a:p>
          <a:p>
            <a:pPr marL="0" indent="0">
              <a:buNone/>
            </a:pPr>
            <a:r>
              <a:rPr lang="en-IN" sz="2000" dirty="0"/>
              <a:t>    }  </a:t>
            </a:r>
          </a:p>
          <a:p>
            <a:pPr marL="0" indent="0">
              <a:buNone/>
            </a:pPr>
            <a:r>
              <a:rPr lang="en-IN" sz="2000" dirty="0"/>
              <a:t>      </a:t>
            </a:r>
          </a:p>
          <a:p>
            <a:pPr marL="0" indent="0">
              <a:buNone/>
            </a:pPr>
            <a:r>
              <a:rPr lang="en-IN" sz="2000" dirty="0"/>
              <a:t>    Student(Student s){  </a:t>
            </a:r>
          </a:p>
          <a:p>
            <a:pPr marL="0" indent="0">
              <a:buNone/>
            </a:pPr>
            <a:r>
              <a:rPr lang="en-IN" sz="2000" dirty="0"/>
              <a:t>    id = s.id;  </a:t>
            </a:r>
          </a:p>
          <a:p>
            <a:pPr marL="0" indent="0">
              <a:buNone/>
            </a:pPr>
            <a:r>
              <a:rPr lang="en-IN" sz="2000" dirty="0"/>
              <a:t>    name =s.name;  </a:t>
            </a:r>
          </a:p>
          <a:p>
            <a:pPr marL="0" indent="0">
              <a:buNone/>
            </a:pPr>
            <a:r>
              <a:rPr lang="en-IN" sz="2000" dirty="0"/>
              <a:t>    }  </a:t>
            </a:r>
          </a:p>
          <a:p>
            <a:pPr marL="0" indent="0">
              <a:buNone/>
            </a:pPr>
            <a:r>
              <a:rPr lang="en-IN" sz="2000" dirty="0"/>
              <a:t>   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0" y="914400"/>
            <a:ext cx="4648200" cy="5562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2000" b="1" dirty="0"/>
              <a:t>void</a:t>
            </a:r>
            <a:r>
              <a:rPr lang="en-IN" sz="2000" dirty="0"/>
              <a:t> display(){</a:t>
            </a:r>
          </a:p>
          <a:p>
            <a:pPr marL="0" indent="0">
              <a:buFont typeface="Wingdings 2"/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(id+" "+name);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}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 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    </a:t>
            </a:r>
            <a:r>
              <a:rPr lang="en-IN" sz="2000" b="1" dirty="0"/>
              <a:t>public</a:t>
            </a:r>
            <a:r>
              <a:rPr lang="en-IN" sz="2000" dirty="0"/>
              <a:t> </a:t>
            </a:r>
            <a:r>
              <a:rPr lang="en-IN" sz="2000" b="1" dirty="0"/>
              <a:t>static</a:t>
            </a:r>
            <a:r>
              <a:rPr lang="en-IN" sz="2000" dirty="0"/>
              <a:t> </a:t>
            </a:r>
            <a:r>
              <a:rPr lang="en-IN" sz="2000" b="1" dirty="0"/>
              <a:t>void</a:t>
            </a:r>
            <a:r>
              <a:rPr lang="en-IN" sz="2000" dirty="0"/>
              <a:t> main(String </a:t>
            </a:r>
            <a:r>
              <a:rPr lang="en-IN" sz="2000" dirty="0" err="1"/>
              <a:t>args</a:t>
            </a:r>
            <a:r>
              <a:rPr lang="en-IN" sz="2000" dirty="0"/>
              <a:t>[]){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    Student s1 = </a:t>
            </a:r>
            <a:r>
              <a:rPr lang="en-IN" sz="2000" b="1" dirty="0"/>
              <a:t>new</a:t>
            </a:r>
            <a:r>
              <a:rPr lang="en-IN" sz="2000" dirty="0"/>
              <a:t> Student(111,"Karan");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    Student s2 = </a:t>
            </a:r>
            <a:r>
              <a:rPr lang="en-IN" sz="2000" b="1" dirty="0"/>
              <a:t>new</a:t>
            </a:r>
            <a:r>
              <a:rPr lang="en-IN" sz="2000" dirty="0"/>
              <a:t> Student(s1);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    s1.display();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    s2.display();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   }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}  </a:t>
            </a:r>
          </a:p>
          <a:p>
            <a:pPr marL="0" indent="0">
              <a:buFont typeface="Wingdings 2"/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23643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1354</TotalTime>
  <Words>612</Words>
  <Application>Microsoft Office PowerPoint</Application>
  <PresentationFormat>On-screen Show (4:3)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Franklin Gothic Book</vt:lpstr>
      <vt:lpstr>Perpetua</vt:lpstr>
      <vt:lpstr>times new roman</vt:lpstr>
      <vt:lpstr>verdana</vt:lpstr>
      <vt:lpstr>Wingdings 2</vt:lpstr>
      <vt:lpstr>Equity</vt:lpstr>
      <vt:lpstr>Constructors</vt:lpstr>
      <vt:lpstr>Constructors</vt:lpstr>
      <vt:lpstr>Constructor</vt:lpstr>
      <vt:lpstr>Default constructor</vt:lpstr>
      <vt:lpstr>Parameterized constructor</vt:lpstr>
      <vt:lpstr>Difference between constructor and method in java</vt:lpstr>
      <vt:lpstr>Copy Constructor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237</cp:revision>
  <dcterms:created xsi:type="dcterms:W3CDTF">2006-08-16T00:00:00Z</dcterms:created>
  <dcterms:modified xsi:type="dcterms:W3CDTF">2021-03-10T02:14:14Z</dcterms:modified>
</cp:coreProperties>
</file>