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DFB359-B0C7-4C2A-B5E6-DC0AAC7DC740}" type="datetimeFigureOut">
              <a:rPr lang="en-IN" smtClean="0"/>
              <a:t>10-03-2021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0C607-5E87-486F-838C-39442E9EFF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0630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Static block</a:t>
            </a:r>
          </a:p>
        </p:txBody>
      </p:sp>
    </p:spTree>
    <p:extLst>
      <p:ext uri="{BB962C8B-B14F-4D97-AF65-F5344CB8AC3E}">
        <p14:creationId xmlns:p14="http://schemas.microsoft.com/office/powerpoint/2010/main" val="1491947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Static members are used to work individually without the help of objects</a:t>
            </a:r>
          </a:p>
          <a:p>
            <a:r>
              <a:rPr lang="en-IN" dirty="0"/>
              <a:t>It can </a:t>
            </a:r>
            <a:r>
              <a:rPr lang="en-US" dirty="0"/>
              <a:t>be used by itself, without reference to a specific instance</a:t>
            </a:r>
          </a:p>
          <a:p>
            <a:r>
              <a:rPr lang="en-IN" dirty="0"/>
              <a:t>You can declare </a:t>
            </a:r>
            <a:r>
              <a:rPr lang="en-US" dirty="0"/>
              <a:t>both methods and variables to be </a:t>
            </a:r>
            <a:r>
              <a:rPr lang="en-US" b="1" dirty="0"/>
              <a:t>static</a:t>
            </a:r>
            <a:r>
              <a:rPr lang="en-US" dirty="0"/>
              <a:t>.</a:t>
            </a:r>
          </a:p>
          <a:p>
            <a:r>
              <a:rPr lang="en-IN" dirty="0"/>
              <a:t>you can declare a </a:t>
            </a:r>
            <a:r>
              <a:rPr lang="en-US" b="1" dirty="0"/>
              <a:t>static </a:t>
            </a:r>
            <a:r>
              <a:rPr lang="en-US" dirty="0"/>
              <a:t>block that gets executed exactly once, when the class is first loaded</a:t>
            </a:r>
          </a:p>
          <a:p>
            <a:pPr lvl="1"/>
            <a:r>
              <a:rPr lang="en-US" dirty="0"/>
              <a:t>Static variable</a:t>
            </a:r>
          </a:p>
          <a:p>
            <a:pPr lvl="1"/>
            <a:r>
              <a:rPr lang="en-US" dirty="0"/>
              <a:t>Static methods</a:t>
            </a:r>
          </a:p>
          <a:p>
            <a:pPr lvl="1"/>
            <a:r>
              <a:rPr lang="en-US" dirty="0"/>
              <a:t>Static class</a:t>
            </a:r>
          </a:p>
          <a:p>
            <a:pPr lvl="1"/>
            <a:r>
              <a:rPr lang="en-US"/>
              <a:t>Static blocks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2128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Static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8001000" cy="3657600"/>
          </a:xfrm>
        </p:spPr>
        <p:txBody>
          <a:bodyPr/>
          <a:lstStyle/>
          <a:p>
            <a:r>
              <a:rPr lang="en-IN" dirty="0"/>
              <a:t>When objects of </a:t>
            </a:r>
            <a:r>
              <a:rPr lang="en-US" dirty="0"/>
              <a:t>its class are declared, no copy of a </a:t>
            </a:r>
            <a:r>
              <a:rPr lang="en-US" b="1" dirty="0"/>
              <a:t>static </a:t>
            </a:r>
            <a:r>
              <a:rPr lang="en-US" dirty="0"/>
              <a:t>variable is made. </a:t>
            </a:r>
          </a:p>
          <a:p>
            <a:r>
              <a:rPr lang="en-US" dirty="0"/>
              <a:t>Instead, all instances of the class share the same </a:t>
            </a:r>
            <a:r>
              <a:rPr lang="en-US" b="1" dirty="0"/>
              <a:t>static </a:t>
            </a:r>
            <a:r>
              <a:rPr lang="en-US" dirty="0"/>
              <a:t>variable.</a:t>
            </a:r>
          </a:p>
          <a:p>
            <a:r>
              <a:rPr lang="en-US" dirty="0"/>
              <a:t>Methods declared as </a:t>
            </a:r>
            <a:r>
              <a:rPr lang="en-US" b="1" dirty="0"/>
              <a:t>static </a:t>
            </a:r>
            <a:r>
              <a:rPr lang="en-US" dirty="0"/>
              <a:t>have several restrictions:</a:t>
            </a:r>
          </a:p>
          <a:p>
            <a:pPr lvl="1"/>
            <a:r>
              <a:rPr lang="en-US" dirty="0"/>
              <a:t>They can only call other </a:t>
            </a:r>
            <a:r>
              <a:rPr lang="en-US" b="1" dirty="0"/>
              <a:t>static </a:t>
            </a:r>
            <a:r>
              <a:rPr lang="en-US" dirty="0"/>
              <a:t>methods.</a:t>
            </a:r>
          </a:p>
          <a:p>
            <a:pPr lvl="1"/>
            <a:r>
              <a:rPr lang="en-US" dirty="0"/>
              <a:t>They cannot refer to </a:t>
            </a:r>
            <a:r>
              <a:rPr lang="en-US" b="1" dirty="0"/>
              <a:t>this </a:t>
            </a:r>
            <a:r>
              <a:rPr lang="en-US" dirty="0"/>
              <a:t>or </a:t>
            </a:r>
            <a:r>
              <a:rPr lang="en-US" b="1" dirty="0"/>
              <a:t>super </a:t>
            </a:r>
            <a:r>
              <a:rPr lang="en-US" dirty="0"/>
              <a:t>in any way.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9527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868362"/>
          </a:xfrm>
        </p:spPr>
        <p:txBody>
          <a:bodyPr/>
          <a:lstStyle/>
          <a:p>
            <a:r>
              <a:rPr lang="en-IN" dirty="0"/>
              <a:t>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143000"/>
            <a:ext cx="7772400" cy="457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dirty="0"/>
              <a:t>class </a:t>
            </a:r>
            <a:r>
              <a:rPr lang="en-IN" sz="2000" dirty="0" err="1"/>
              <a:t>UseStatic</a:t>
            </a:r>
            <a:r>
              <a:rPr lang="en-IN" sz="2000" dirty="0"/>
              <a:t> {</a:t>
            </a:r>
          </a:p>
          <a:p>
            <a:pPr marL="0" indent="0">
              <a:buNone/>
            </a:pPr>
            <a:r>
              <a:rPr lang="en-IN" sz="2000" dirty="0"/>
              <a:t>static </a:t>
            </a:r>
            <a:r>
              <a:rPr lang="en-IN" sz="2000" dirty="0" err="1"/>
              <a:t>int</a:t>
            </a:r>
            <a:r>
              <a:rPr lang="en-IN" sz="2000" dirty="0"/>
              <a:t> a = 3; static </a:t>
            </a:r>
            <a:r>
              <a:rPr lang="en-IN" sz="2000" dirty="0" err="1"/>
              <a:t>int</a:t>
            </a:r>
            <a:r>
              <a:rPr lang="en-IN" sz="2000" dirty="0"/>
              <a:t> b;</a:t>
            </a:r>
          </a:p>
          <a:p>
            <a:pPr marL="0" indent="0">
              <a:buNone/>
            </a:pPr>
            <a:r>
              <a:rPr lang="en-IN" sz="2000" dirty="0"/>
              <a:t>static void meth(</a:t>
            </a:r>
            <a:r>
              <a:rPr lang="en-IN" sz="2000" dirty="0" err="1"/>
              <a:t>int</a:t>
            </a:r>
            <a:r>
              <a:rPr lang="en-IN" sz="2000" dirty="0"/>
              <a:t> x) {</a:t>
            </a:r>
          </a:p>
          <a:p>
            <a:pPr marL="0" indent="0">
              <a:buNone/>
            </a:pPr>
            <a:r>
              <a:rPr lang="en-IN" sz="2000" dirty="0"/>
              <a:t>	</a:t>
            </a:r>
            <a:r>
              <a:rPr lang="en-IN" sz="2000" dirty="0" err="1"/>
              <a:t>System.out.println</a:t>
            </a:r>
            <a:r>
              <a:rPr lang="en-IN" sz="2000" dirty="0"/>
              <a:t>("x = " + x);</a:t>
            </a:r>
          </a:p>
          <a:p>
            <a:pPr marL="0" indent="0">
              <a:buNone/>
            </a:pPr>
            <a:r>
              <a:rPr lang="en-IN" sz="2000" dirty="0"/>
              <a:t>	</a:t>
            </a:r>
            <a:r>
              <a:rPr lang="en-IN" sz="2000" dirty="0" err="1"/>
              <a:t>System.out.println</a:t>
            </a:r>
            <a:r>
              <a:rPr lang="en-IN" sz="2000" dirty="0"/>
              <a:t>("a = " + a);</a:t>
            </a:r>
          </a:p>
          <a:p>
            <a:pPr marL="0" indent="0">
              <a:buNone/>
            </a:pPr>
            <a:r>
              <a:rPr lang="en-IN" sz="2000" dirty="0"/>
              <a:t>	</a:t>
            </a:r>
            <a:r>
              <a:rPr lang="en-IN" sz="2000" dirty="0" err="1"/>
              <a:t>System.out.println</a:t>
            </a:r>
            <a:r>
              <a:rPr lang="en-IN" sz="2000" dirty="0"/>
              <a:t>("b = " + b);</a:t>
            </a:r>
          </a:p>
          <a:p>
            <a:pPr marL="0" indent="0">
              <a:buNone/>
            </a:pPr>
            <a:r>
              <a:rPr lang="en-IN" sz="2000" dirty="0"/>
              <a:t>}</a:t>
            </a:r>
          </a:p>
          <a:p>
            <a:pPr marL="0" indent="0">
              <a:buNone/>
            </a:pPr>
            <a:r>
              <a:rPr lang="en-IN" sz="2000" dirty="0"/>
              <a:t>static {</a:t>
            </a:r>
          </a:p>
          <a:p>
            <a:pPr marL="0" indent="0">
              <a:buNone/>
            </a:pPr>
            <a:r>
              <a:rPr lang="en-IN" sz="2000" dirty="0"/>
              <a:t>	</a:t>
            </a:r>
            <a:r>
              <a:rPr lang="en-IN" sz="2000" dirty="0" err="1"/>
              <a:t>System.out.println</a:t>
            </a:r>
            <a:r>
              <a:rPr lang="en-IN" sz="2000" dirty="0"/>
              <a:t>("Static block initialized.");</a:t>
            </a:r>
          </a:p>
          <a:p>
            <a:pPr marL="0" indent="0">
              <a:buNone/>
            </a:pPr>
            <a:r>
              <a:rPr lang="en-IN" sz="2000" dirty="0"/>
              <a:t>	b = a * 4;</a:t>
            </a:r>
          </a:p>
          <a:p>
            <a:pPr marL="0" indent="0">
              <a:buNone/>
            </a:pPr>
            <a:r>
              <a:rPr lang="en-IN" sz="2000" dirty="0"/>
              <a:t>}</a:t>
            </a:r>
          </a:p>
          <a:p>
            <a:pPr marL="0" indent="0">
              <a:buNone/>
            </a:pPr>
            <a:r>
              <a:rPr lang="en-US" sz="2000" dirty="0"/>
              <a:t>public static void main(String </a:t>
            </a:r>
            <a:r>
              <a:rPr lang="en-US" sz="2000" dirty="0" err="1"/>
              <a:t>args</a:t>
            </a:r>
            <a:r>
              <a:rPr lang="en-US" sz="2000" dirty="0"/>
              <a:t>[]) {</a:t>
            </a:r>
          </a:p>
          <a:p>
            <a:pPr marL="0" indent="0">
              <a:buNone/>
            </a:pPr>
            <a:r>
              <a:rPr lang="en-IN" sz="2000" dirty="0"/>
              <a:t>	meth(42);</a:t>
            </a:r>
          </a:p>
          <a:p>
            <a:pPr marL="0" indent="0">
              <a:buNone/>
            </a:pPr>
            <a:r>
              <a:rPr lang="en-IN" sz="2000" dirty="0"/>
              <a:t>}</a:t>
            </a:r>
          </a:p>
          <a:p>
            <a:pPr marL="0" indent="0">
              <a:buNone/>
            </a:pPr>
            <a:r>
              <a:rPr lang="en-IN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84524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447800"/>
            <a:ext cx="8610600" cy="4648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As soon as the </a:t>
            </a:r>
            <a:r>
              <a:rPr lang="en-US" b="1" dirty="0" err="1"/>
              <a:t>UseStatic</a:t>
            </a:r>
            <a:r>
              <a:rPr lang="en-US" b="1" dirty="0"/>
              <a:t> </a:t>
            </a:r>
            <a:r>
              <a:rPr lang="en-US" dirty="0"/>
              <a:t>class is loaded, all of the </a:t>
            </a:r>
            <a:r>
              <a:rPr lang="en-US" b="1" dirty="0"/>
              <a:t>static </a:t>
            </a:r>
            <a:r>
              <a:rPr lang="en-US" dirty="0"/>
              <a:t>statements are run. </a:t>
            </a:r>
          </a:p>
          <a:p>
            <a:r>
              <a:rPr lang="en-US" dirty="0"/>
              <a:t>First, </a:t>
            </a:r>
            <a:r>
              <a:rPr lang="en-US" b="1" dirty="0"/>
              <a:t>a </a:t>
            </a:r>
            <a:r>
              <a:rPr lang="en-US" dirty="0"/>
              <a:t>is set to </a:t>
            </a:r>
            <a:r>
              <a:rPr lang="en-US" b="1" dirty="0"/>
              <a:t>3</a:t>
            </a:r>
            <a:r>
              <a:rPr lang="en-US" dirty="0"/>
              <a:t>, then the </a:t>
            </a:r>
            <a:r>
              <a:rPr lang="en-US" b="1" dirty="0"/>
              <a:t>static </a:t>
            </a:r>
            <a:r>
              <a:rPr lang="en-US" dirty="0"/>
              <a:t>block executes, which prints a message and then initializes </a:t>
            </a:r>
            <a:r>
              <a:rPr lang="en-US" b="1" dirty="0"/>
              <a:t>b </a:t>
            </a:r>
            <a:r>
              <a:rPr lang="en-US" dirty="0"/>
              <a:t>to </a:t>
            </a:r>
            <a:r>
              <a:rPr lang="en-US" b="1" dirty="0"/>
              <a:t>a * 4 </a:t>
            </a:r>
            <a:r>
              <a:rPr lang="en-US" dirty="0"/>
              <a:t>or </a:t>
            </a:r>
            <a:r>
              <a:rPr lang="en-US" b="1" dirty="0"/>
              <a:t>12</a:t>
            </a:r>
            <a:r>
              <a:rPr lang="en-US" dirty="0"/>
              <a:t>. </a:t>
            </a:r>
          </a:p>
          <a:p>
            <a:r>
              <a:rPr lang="en-US" dirty="0"/>
              <a:t>Then </a:t>
            </a:r>
            <a:r>
              <a:rPr lang="en-US" b="1" dirty="0"/>
              <a:t>main( ) </a:t>
            </a:r>
            <a:r>
              <a:rPr lang="en-US" dirty="0"/>
              <a:t>is called, which calls </a:t>
            </a:r>
            <a:r>
              <a:rPr lang="en-US" b="1" dirty="0"/>
              <a:t>meth( )</a:t>
            </a:r>
            <a:r>
              <a:rPr lang="en-US" dirty="0"/>
              <a:t>, passing </a:t>
            </a:r>
            <a:r>
              <a:rPr lang="en-US" b="1" dirty="0"/>
              <a:t>42 </a:t>
            </a:r>
            <a:r>
              <a:rPr lang="en-US" dirty="0"/>
              <a:t>to </a:t>
            </a:r>
            <a:r>
              <a:rPr lang="en-US" b="1" dirty="0"/>
              <a:t>x</a:t>
            </a:r>
            <a:r>
              <a:rPr lang="en-US" dirty="0"/>
              <a:t>. </a:t>
            </a:r>
          </a:p>
          <a:p>
            <a:r>
              <a:rPr lang="en-US" dirty="0"/>
              <a:t>The three </a:t>
            </a:r>
            <a:r>
              <a:rPr lang="en-US" b="1" dirty="0" err="1"/>
              <a:t>println</a:t>
            </a:r>
            <a:r>
              <a:rPr lang="en-US" b="1" dirty="0"/>
              <a:t>( ) </a:t>
            </a:r>
            <a:r>
              <a:rPr lang="en-US" dirty="0"/>
              <a:t>statements refer to the two </a:t>
            </a:r>
            <a:r>
              <a:rPr lang="en-US" b="1" dirty="0"/>
              <a:t>static </a:t>
            </a:r>
            <a:r>
              <a:rPr lang="en-US" dirty="0"/>
              <a:t>variables </a:t>
            </a:r>
            <a:r>
              <a:rPr lang="en-US" b="1" dirty="0"/>
              <a:t>a </a:t>
            </a:r>
            <a:r>
              <a:rPr lang="en-US" dirty="0"/>
              <a:t>and </a:t>
            </a:r>
            <a:r>
              <a:rPr lang="en-US" b="1" dirty="0"/>
              <a:t>b</a:t>
            </a:r>
            <a:r>
              <a:rPr lang="en-US" dirty="0"/>
              <a:t>, as well as to the local variable </a:t>
            </a:r>
            <a:r>
              <a:rPr lang="en-US" b="1" dirty="0"/>
              <a:t>x</a:t>
            </a:r>
            <a:r>
              <a:rPr lang="en-US" dirty="0"/>
              <a:t>.</a:t>
            </a:r>
          </a:p>
          <a:p>
            <a:pPr marL="274320" lvl="1" indent="0">
              <a:buNone/>
            </a:pPr>
            <a:r>
              <a:rPr lang="en-IN" i="1" dirty="0"/>
              <a:t>Static block initialized.</a:t>
            </a:r>
          </a:p>
          <a:p>
            <a:pPr marL="274320" lvl="1" indent="0">
              <a:buNone/>
            </a:pPr>
            <a:r>
              <a:rPr lang="en-IN" i="1" dirty="0"/>
              <a:t>x = 42</a:t>
            </a:r>
          </a:p>
          <a:p>
            <a:pPr marL="274320" lvl="1" indent="0">
              <a:buNone/>
            </a:pPr>
            <a:r>
              <a:rPr lang="en-IN" i="1" dirty="0"/>
              <a:t>a = 3</a:t>
            </a:r>
          </a:p>
          <a:p>
            <a:pPr marL="274320" lvl="1" indent="0">
              <a:buNone/>
            </a:pPr>
            <a:r>
              <a:rPr lang="en-IN" i="1" dirty="0"/>
              <a:t>b = 12</a:t>
            </a:r>
          </a:p>
        </p:txBody>
      </p:sp>
    </p:spTree>
    <p:extLst>
      <p:ext uri="{BB962C8B-B14F-4D97-AF65-F5344CB8AC3E}">
        <p14:creationId xmlns:p14="http://schemas.microsoft.com/office/powerpoint/2010/main" val="4284254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Accessing static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292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/>
              <a:t>class </a:t>
            </a:r>
            <a:r>
              <a:rPr lang="en-IN" dirty="0" err="1"/>
              <a:t>StaticDemo</a:t>
            </a:r>
            <a:r>
              <a:rPr lang="en-IN" dirty="0"/>
              <a:t> {</a:t>
            </a:r>
          </a:p>
          <a:p>
            <a:pPr marL="0" indent="0">
              <a:buNone/>
            </a:pPr>
            <a:r>
              <a:rPr lang="en-IN" dirty="0"/>
              <a:t>	static </a:t>
            </a:r>
            <a:r>
              <a:rPr lang="en-IN" dirty="0" err="1"/>
              <a:t>int</a:t>
            </a:r>
            <a:r>
              <a:rPr lang="en-IN" dirty="0"/>
              <a:t> a = 42;</a:t>
            </a:r>
          </a:p>
          <a:p>
            <a:pPr marL="0" indent="0">
              <a:buNone/>
            </a:pPr>
            <a:r>
              <a:rPr lang="en-IN" dirty="0"/>
              <a:t>	static </a:t>
            </a:r>
            <a:r>
              <a:rPr lang="en-IN" dirty="0" err="1"/>
              <a:t>int</a:t>
            </a:r>
            <a:r>
              <a:rPr lang="en-IN" dirty="0"/>
              <a:t> b = 99;</a:t>
            </a:r>
          </a:p>
          <a:p>
            <a:pPr marL="0" indent="0">
              <a:buNone/>
            </a:pPr>
            <a:r>
              <a:rPr lang="en-IN" dirty="0"/>
              <a:t>	static void </a:t>
            </a:r>
            <a:r>
              <a:rPr lang="en-IN" dirty="0" err="1"/>
              <a:t>callme</a:t>
            </a:r>
            <a:r>
              <a:rPr lang="en-IN" dirty="0"/>
              <a:t>() {</a:t>
            </a:r>
          </a:p>
          <a:p>
            <a:pPr marL="0" indent="0">
              <a:buNone/>
            </a:pPr>
            <a:r>
              <a:rPr lang="en-IN" dirty="0"/>
              <a:t>		</a:t>
            </a:r>
            <a:r>
              <a:rPr lang="en-IN" dirty="0" err="1"/>
              <a:t>System.out.println</a:t>
            </a:r>
            <a:r>
              <a:rPr lang="en-IN" dirty="0"/>
              <a:t>("a = " + a);</a:t>
            </a:r>
          </a:p>
          <a:p>
            <a:pPr marL="0" indent="0">
              <a:buNone/>
            </a:pPr>
            <a:r>
              <a:rPr lang="en-IN" dirty="0"/>
              <a:t>	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class </a:t>
            </a:r>
            <a:r>
              <a:rPr lang="en-IN" dirty="0" err="1"/>
              <a:t>StaticByName</a:t>
            </a:r>
            <a:r>
              <a:rPr lang="en-IN" dirty="0"/>
              <a:t> {</a:t>
            </a:r>
          </a:p>
          <a:p>
            <a:pPr marL="0" indent="0">
              <a:buNone/>
            </a:pPr>
            <a:r>
              <a:rPr lang="en-US" dirty="0"/>
              <a:t>	public static void main(String </a:t>
            </a:r>
            <a:r>
              <a:rPr lang="en-US" dirty="0" err="1"/>
              <a:t>args</a:t>
            </a:r>
            <a:r>
              <a:rPr lang="en-US" dirty="0"/>
              <a:t>[]) {</a:t>
            </a:r>
          </a:p>
          <a:p>
            <a:pPr marL="0" indent="0">
              <a:buNone/>
            </a:pPr>
            <a:r>
              <a:rPr lang="en-IN" dirty="0"/>
              <a:t>		</a:t>
            </a:r>
            <a:r>
              <a:rPr lang="en-IN" dirty="0" err="1"/>
              <a:t>StaticDemo.callme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		</a:t>
            </a:r>
            <a:r>
              <a:rPr lang="en-IN" dirty="0" err="1"/>
              <a:t>System.out.println</a:t>
            </a:r>
            <a:r>
              <a:rPr lang="en-IN" dirty="0"/>
              <a:t>("b = " + </a:t>
            </a:r>
            <a:r>
              <a:rPr lang="en-IN" dirty="0" err="1"/>
              <a:t>StaticDemo.b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	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23050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Java static variable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447800"/>
            <a:ext cx="8686800" cy="4572000"/>
          </a:xfrm>
        </p:spPr>
        <p:txBody>
          <a:bodyPr/>
          <a:lstStyle/>
          <a:p>
            <a:r>
              <a:rPr lang="en-US" dirty="0"/>
              <a:t>The static variable can be used to refer the common property of all objects</a:t>
            </a:r>
          </a:p>
          <a:p>
            <a:r>
              <a:rPr lang="en-US" dirty="0"/>
              <a:t>The static variable gets memory only once in class area at the time of class loading.</a:t>
            </a:r>
          </a:p>
          <a:p>
            <a:pPr marL="0" indent="0">
              <a:buNone/>
            </a:pPr>
            <a:r>
              <a:rPr lang="en-US" b="1" dirty="0"/>
              <a:t>class</a:t>
            </a:r>
            <a:r>
              <a:rPr lang="en-US" dirty="0"/>
              <a:t> Student{  </a:t>
            </a:r>
          </a:p>
          <a:p>
            <a:pPr marL="0" indent="0">
              <a:buNone/>
            </a:pPr>
            <a:r>
              <a:rPr lang="en-US" dirty="0"/>
              <a:t>     </a:t>
            </a:r>
            <a:r>
              <a:rPr lang="en-US" b="1" dirty="0" err="1"/>
              <a:t>int</a:t>
            </a:r>
            <a:r>
              <a:rPr lang="en-US" dirty="0"/>
              <a:t> </a:t>
            </a:r>
            <a:r>
              <a:rPr lang="en-US" dirty="0" err="1"/>
              <a:t>rollno</a:t>
            </a:r>
            <a:r>
              <a:rPr lang="en-US" dirty="0"/>
              <a:t>;  </a:t>
            </a:r>
          </a:p>
          <a:p>
            <a:pPr marL="0" indent="0">
              <a:buNone/>
            </a:pPr>
            <a:r>
              <a:rPr lang="en-US" dirty="0"/>
              <a:t>     String name;  </a:t>
            </a:r>
          </a:p>
          <a:p>
            <a:pPr marL="0" indent="0">
              <a:buNone/>
            </a:pPr>
            <a:r>
              <a:rPr lang="en-US" dirty="0"/>
              <a:t>     String college="ITS";  </a:t>
            </a:r>
          </a:p>
          <a:p>
            <a:pPr marL="0" indent="0">
              <a:buNone/>
            </a:pPr>
            <a:r>
              <a:rPr lang="en-US" dirty="0"/>
              <a:t>}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9868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 static variable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24000"/>
            <a:ext cx="3505200" cy="457200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N" sz="8000" b="1" dirty="0"/>
              <a:t>class</a:t>
            </a:r>
            <a:r>
              <a:rPr lang="en-IN" sz="8000" dirty="0"/>
              <a:t> Student{  </a:t>
            </a:r>
          </a:p>
          <a:p>
            <a:pPr marL="0" indent="0">
              <a:buNone/>
            </a:pPr>
            <a:r>
              <a:rPr lang="en-IN" sz="8000" dirty="0"/>
              <a:t>   </a:t>
            </a:r>
            <a:r>
              <a:rPr lang="en-IN" sz="8000" b="1" dirty="0" err="1"/>
              <a:t>int</a:t>
            </a:r>
            <a:r>
              <a:rPr lang="en-IN" sz="8000" dirty="0"/>
              <a:t> </a:t>
            </a:r>
            <a:r>
              <a:rPr lang="en-IN" sz="8000" dirty="0" err="1"/>
              <a:t>rollno</a:t>
            </a:r>
            <a:r>
              <a:rPr lang="en-IN" sz="8000" dirty="0"/>
              <a:t>;  </a:t>
            </a:r>
          </a:p>
          <a:p>
            <a:pPr marL="0" indent="0">
              <a:buNone/>
            </a:pPr>
            <a:r>
              <a:rPr lang="en-IN" sz="8000" dirty="0"/>
              <a:t>   String name;  </a:t>
            </a:r>
          </a:p>
          <a:p>
            <a:pPr marL="0" indent="0">
              <a:buNone/>
            </a:pPr>
            <a:r>
              <a:rPr lang="en-IN" sz="8000" dirty="0"/>
              <a:t>   </a:t>
            </a:r>
            <a:r>
              <a:rPr lang="en-IN" sz="8000" b="1" dirty="0"/>
              <a:t>static</a:t>
            </a:r>
            <a:r>
              <a:rPr lang="en-IN" sz="8000" dirty="0"/>
              <a:t> String college =“VIT";  </a:t>
            </a:r>
          </a:p>
          <a:p>
            <a:pPr marL="0" indent="0">
              <a:buNone/>
            </a:pPr>
            <a:r>
              <a:rPr lang="en-IN" sz="8000" dirty="0"/>
              <a:t>     </a:t>
            </a:r>
          </a:p>
          <a:p>
            <a:pPr marL="0" indent="0">
              <a:buNone/>
            </a:pPr>
            <a:r>
              <a:rPr lang="en-IN" sz="8000" dirty="0"/>
              <a:t>   Student(</a:t>
            </a:r>
            <a:r>
              <a:rPr lang="en-IN" sz="8000" b="1" dirty="0" err="1"/>
              <a:t>int</a:t>
            </a:r>
            <a:r>
              <a:rPr lang="en-IN" sz="8000" dirty="0"/>
              <a:t> </a:t>
            </a:r>
            <a:r>
              <a:rPr lang="en-IN" sz="8000" dirty="0" err="1"/>
              <a:t>r,String</a:t>
            </a:r>
            <a:r>
              <a:rPr lang="en-IN" sz="8000" dirty="0"/>
              <a:t> n){  </a:t>
            </a:r>
          </a:p>
          <a:p>
            <a:pPr marL="0" indent="0">
              <a:buNone/>
            </a:pPr>
            <a:r>
              <a:rPr lang="en-IN" sz="8000" dirty="0"/>
              <a:t>   </a:t>
            </a:r>
            <a:r>
              <a:rPr lang="en-IN" sz="8000" dirty="0" err="1"/>
              <a:t>rollno</a:t>
            </a:r>
            <a:r>
              <a:rPr lang="en-IN" sz="8000" dirty="0"/>
              <a:t> = r;  </a:t>
            </a:r>
          </a:p>
          <a:p>
            <a:pPr marL="0" indent="0">
              <a:buNone/>
            </a:pPr>
            <a:r>
              <a:rPr lang="en-IN" sz="8000" dirty="0"/>
              <a:t>   name = n;  </a:t>
            </a:r>
          </a:p>
          <a:p>
            <a:pPr marL="0" indent="0">
              <a:buNone/>
            </a:pPr>
            <a:r>
              <a:rPr lang="en-IN" sz="8000" dirty="0"/>
              <a:t>   }  </a:t>
            </a:r>
          </a:p>
          <a:p>
            <a:pPr marL="0" indent="0">
              <a:buNone/>
            </a:pPr>
            <a:r>
              <a:rPr lang="en-IN" sz="8000" dirty="0"/>
              <a:t> </a:t>
            </a:r>
            <a:r>
              <a:rPr lang="en-IN" sz="8000" b="1" dirty="0"/>
              <a:t>void</a:t>
            </a:r>
            <a:r>
              <a:rPr lang="en-IN" sz="8000" dirty="0"/>
              <a:t> display ()</a:t>
            </a:r>
          </a:p>
          <a:p>
            <a:pPr marL="0" indent="0">
              <a:buNone/>
            </a:pPr>
            <a:r>
              <a:rPr lang="en-IN" sz="8000" dirty="0"/>
              <a:t>{</a:t>
            </a:r>
          </a:p>
          <a:p>
            <a:pPr marL="0" indent="0">
              <a:buNone/>
            </a:pPr>
            <a:r>
              <a:rPr lang="en-IN" sz="8000" dirty="0" err="1"/>
              <a:t>System.out.println</a:t>
            </a:r>
            <a:r>
              <a:rPr lang="en-IN" sz="8000" dirty="0"/>
              <a:t>(</a:t>
            </a:r>
            <a:r>
              <a:rPr lang="en-IN" sz="8000" dirty="0" err="1"/>
              <a:t>rollno</a:t>
            </a:r>
            <a:r>
              <a:rPr lang="en-IN" sz="8000" dirty="0"/>
              <a:t>+" "+name+" "+college);</a:t>
            </a:r>
          </a:p>
          <a:p>
            <a:pPr marL="0" indent="0">
              <a:buNone/>
            </a:pPr>
            <a:r>
              <a:rPr lang="en-IN" sz="8000" dirty="0"/>
              <a:t>}  </a:t>
            </a:r>
          </a:p>
          <a:p>
            <a:pPr marL="0" indent="0">
              <a:buNone/>
            </a:pPr>
            <a:r>
              <a:rPr lang="en-IN" sz="8000" dirty="0"/>
              <a:t>  </a:t>
            </a:r>
          </a:p>
          <a:p>
            <a:pPr marL="0" indent="0">
              <a:buNone/>
            </a:pPr>
            <a:r>
              <a:rPr lang="en-IN" sz="8000" dirty="0"/>
              <a:t> </a:t>
            </a:r>
          </a:p>
          <a:p>
            <a:endParaRPr lang="en-IN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352800" y="1557130"/>
            <a:ext cx="5791200" cy="4572000"/>
          </a:xfrm>
          <a:prstGeom prst="rect">
            <a:avLst/>
          </a:prstGeom>
        </p:spPr>
        <p:txBody>
          <a:bodyPr vert="horz">
            <a:normAutofit fontScale="32500" lnSpcReduction="200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en-IN" sz="8000" dirty="0"/>
              <a:t>  </a:t>
            </a:r>
          </a:p>
          <a:p>
            <a:pPr marL="0" indent="0">
              <a:buFont typeface="Wingdings 2"/>
              <a:buNone/>
            </a:pPr>
            <a:r>
              <a:rPr lang="en-IN" sz="8000" dirty="0"/>
              <a:t> </a:t>
            </a:r>
            <a:r>
              <a:rPr lang="en-IN" sz="8000" b="1" dirty="0"/>
              <a:t>public</a:t>
            </a:r>
            <a:r>
              <a:rPr lang="en-IN" sz="8000" dirty="0"/>
              <a:t> </a:t>
            </a:r>
            <a:r>
              <a:rPr lang="en-IN" sz="8000" b="1" dirty="0"/>
              <a:t>static</a:t>
            </a:r>
            <a:r>
              <a:rPr lang="en-IN" sz="8000" dirty="0"/>
              <a:t> </a:t>
            </a:r>
            <a:r>
              <a:rPr lang="en-IN" sz="8000" b="1" dirty="0"/>
              <a:t>void</a:t>
            </a:r>
            <a:r>
              <a:rPr lang="en-IN" sz="8000" dirty="0"/>
              <a:t> main(String </a:t>
            </a:r>
            <a:r>
              <a:rPr lang="en-IN" sz="8000" dirty="0" err="1"/>
              <a:t>args</a:t>
            </a:r>
            <a:r>
              <a:rPr lang="en-IN" sz="8000" dirty="0"/>
              <a:t>[]){  </a:t>
            </a:r>
          </a:p>
          <a:p>
            <a:pPr marL="0" indent="0">
              <a:buFont typeface="Wingdings 2"/>
              <a:buNone/>
            </a:pPr>
            <a:r>
              <a:rPr lang="en-IN" sz="8000" dirty="0"/>
              <a:t> Student s1 = </a:t>
            </a:r>
            <a:r>
              <a:rPr lang="en-IN" sz="8000" b="1" dirty="0"/>
              <a:t>new</a:t>
            </a:r>
            <a:r>
              <a:rPr lang="en-IN" sz="8000" dirty="0"/>
              <a:t> Student8(111,"Karan");  </a:t>
            </a:r>
          </a:p>
          <a:p>
            <a:pPr marL="0" indent="0">
              <a:buFont typeface="Wingdings 2"/>
              <a:buNone/>
            </a:pPr>
            <a:r>
              <a:rPr lang="en-IN" sz="8000" dirty="0"/>
              <a:t> Student s2 = </a:t>
            </a:r>
            <a:r>
              <a:rPr lang="en-IN" sz="8000" b="1" dirty="0"/>
              <a:t>new</a:t>
            </a:r>
            <a:r>
              <a:rPr lang="en-IN" sz="8000" dirty="0"/>
              <a:t> Student8(222,"Aryan");  </a:t>
            </a:r>
          </a:p>
          <a:p>
            <a:pPr marL="0" indent="0">
              <a:buFont typeface="Wingdings 2"/>
              <a:buNone/>
            </a:pPr>
            <a:r>
              <a:rPr lang="en-IN" sz="8000" dirty="0"/>
              <a:t>   </a:t>
            </a:r>
          </a:p>
          <a:p>
            <a:pPr marL="0" indent="0">
              <a:buFont typeface="Wingdings 2"/>
              <a:buNone/>
            </a:pPr>
            <a:r>
              <a:rPr lang="en-IN" sz="8000" dirty="0"/>
              <a:t> s1.display();  </a:t>
            </a:r>
          </a:p>
          <a:p>
            <a:pPr marL="0" indent="0">
              <a:buFont typeface="Wingdings 2"/>
              <a:buNone/>
            </a:pPr>
            <a:r>
              <a:rPr lang="en-IN" sz="8000" dirty="0"/>
              <a:t> s2.display();  </a:t>
            </a:r>
          </a:p>
          <a:p>
            <a:pPr marL="0" indent="0">
              <a:buFont typeface="Wingdings 2"/>
              <a:buNone/>
            </a:pPr>
            <a:r>
              <a:rPr lang="en-IN" sz="8000" dirty="0"/>
              <a:t> }  </a:t>
            </a:r>
          </a:p>
          <a:p>
            <a:pPr marL="0" indent="0">
              <a:buFont typeface="Wingdings 2"/>
              <a:buNone/>
            </a:pPr>
            <a:r>
              <a:rPr lang="en-IN" sz="8000" dirty="0"/>
              <a:t>}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94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111 Karan VIT</a:t>
            </a:r>
          </a:p>
          <a:p>
            <a:r>
              <a:rPr lang="en-US" dirty="0"/>
              <a:t>222 Aryan VIT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52130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1444</TotalTime>
  <Words>604</Words>
  <Application>Microsoft Office PowerPoint</Application>
  <PresentationFormat>On-screen Show (4:3)</PresentationFormat>
  <Paragraphs>92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Franklin Gothic Book</vt:lpstr>
      <vt:lpstr>Perpetua</vt:lpstr>
      <vt:lpstr>Wingdings 2</vt:lpstr>
      <vt:lpstr>Equity</vt:lpstr>
      <vt:lpstr>Static block</vt:lpstr>
      <vt:lpstr>Static</vt:lpstr>
      <vt:lpstr>Static </vt:lpstr>
      <vt:lpstr>Program</vt:lpstr>
      <vt:lpstr>output</vt:lpstr>
      <vt:lpstr>Accessing static</vt:lpstr>
      <vt:lpstr>Java static variable</vt:lpstr>
      <vt:lpstr>Java static variable</vt:lpstr>
      <vt:lpstr>Output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Cascading Style Sheet</dc:title>
  <dc:creator>admin</dc:creator>
  <cp:lastModifiedBy>Prashanth Singaravelan</cp:lastModifiedBy>
  <cp:revision>268</cp:revision>
  <dcterms:created xsi:type="dcterms:W3CDTF">2006-08-16T00:00:00Z</dcterms:created>
  <dcterms:modified xsi:type="dcterms:W3CDTF">2021-03-10T02:27:28Z</dcterms:modified>
</cp:coreProperties>
</file>