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Access Controls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Access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Encapsulation links data with the code that manipulates it.</a:t>
            </a:r>
          </a:p>
          <a:p>
            <a:r>
              <a:rPr lang="en-US" dirty="0"/>
              <a:t>However, encapsulation provides another important attribute: </a:t>
            </a:r>
            <a:r>
              <a:rPr lang="en-US" i="1" dirty="0"/>
              <a:t>access control. </a:t>
            </a:r>
          </a:p>
          <a:p>
            <a:r>
              <a:rPr lang="en-US" dirty="0"/>
              <a:t>Through encapsulation, you can control what parts of a program can access the members of a class. By controlling access, you can prevent misuse.</a:t>
            </a:r>
          </a:p>
          <a:p>
            <a:r>
              <a:rPr lang="en-US" b="1" dirty="0"/>
              <a:t>Default, 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and </a:t>
            </a:r>
            <a:r>
              <a:rPr lang="en-US" b="1" dirty="0"/>
              <a:t>protected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58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public </a:t>
            </a:r>
            <a:r>
              <a:rPr lang="en-US" dirty="0"/>
              <a:t>specifier - member can be accessed by any other code. </a:t>
            </a:r>
          </a:p>
          <a:p>
            <a:r>
              <a:rPr lang="en-US" b="1" dirty="0"/>
              <a:t>Private -</a:t>
            </a:r>
            <a:r>
              <a:rPr lang="en-US" dirty="0"/>
              <a:t> member can only be accessed by other members of </a:t>
            </a:r>
            <a:r>
              <a:rPr lang="en-IN" dirty="0"/>
              <a:t>its class.</a:t>
            </a:r>
          </a:p>
          <a:p>
            <a:r>
              <a:rPr lang="en-US" b="1" dirty="0"/>
              <a:t>Default</a:t>
            </a:r>
            <a:r>
              <a:rPr lang="en-US" dirty="0"/>
              <a:t> - When no access specifier is used, then by default the member of a class is public within its own package, but cannot be accessed outside of its package.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69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3505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Test 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a; // default access</a:t>
            </a:r>
          </a:p>
          <a:p>
            <a:pPr marL="0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b; // public access</a:t>
            </a:r>
          </a:p>
          <a:p>
            <a:pPr marL="0" indent="0">
              <a:buNone/>
            </a:pPr>
            <a:r>
              <a:rPr lang="en-IN" sz="2000" dirty="0"/>
              <a:t>private </a:t>
            </a:r>
            <a:r>
              <a:rPr lang="en-IN" sz="2000" dirty="0" err="1"/>
              <a:t>int</a:t>
            </a:r>
            <a:r>
              <a:rPr lang="en-IN" sz="2000" dirty="0"/>
              <a:t> c; // private access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setc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IN" sz="2000" dirty="0"/>
              <a:t>c = </a:t>
            </a:r>
            <a:r>
              <a:rPr lang="en-IN" sz="2000" dirty="0" err="1"/>
              <a:t>i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getc</a:t>
            </a:r>
            <a:r>
              <a:rPr lang="en-US" sz="2000" dirty="0"/>
              <a:t>() { </a:t>
            </a:r>
          </a:p>
          <a:p>
            <a:pPr marL="0" indent="0">
              <a:buNone/>
            </a:pPr>
            <a:r>
              <a:rPr lang="en-IN" sz="2000" dirty="0"/>
              <a:t>return c;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3070" y="990600"/>
            <a:ext cx="49530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dirty="0"/>
              <a:t>class </a:t>
            </a:r>
            <a:r>
              <a:rPr lang="en-IN" sz="2000" dirty="0" err="1"/>
              <a:t>AccessTest</a:t>
            </a:r>
            <a:r>
              <a:rPr lang="en-IN" sz="2000" dirty="0"/>
              <a:t> {</a:t>
            </a:r>
          </a:p>
          <a:p>
            <a:pPr marL="0" indent="0">
              <a:buFont typeface="Wingdings 2"/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Test </a:t>
            </a:r>
            <a:r>
              <a:rPr lang="en-IN" sz="2000" dirty="0" err="1"/>
              <a:t>ob</a:t>
            </a:r>
            <a:r>
              <a:rPr lang="en-IN" sz="2000" dirty="0"/>
              <a:t> = new Test();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ob.a</a:t>
            </a:r>
            <a:r>
              <a:rPr lang="en-IN" sz="2000" dirty="0"/>
              <a:t> = 10;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ob.b</a:t>
            </a:r>
            <a:r>
              <a:rPr lang="en-IN" sz="2000" dirty="0"/>
              <a:t> = 20;</a:t>
            </a:r>
          </a:p>
          <a:p>
            <a:pPr marL="0" indent="0">
              <a:buFont typeface="Wingdings 2"/>
              <a:buNone/>
            </a:pPr>
            <a:endParaRPr lang="en-IN" sz="2000" dirty="0"/>
          </a:p>
          <a:p>
            <a:pPr marL="0" indent="0">
              <a:buFont typeface="Wingdings 2"/>
              <a:buNone/>
            </a:pPr>
            <a:r>
              <a:rPr lang="en-IN" sz="2000" dirty="0"/>
              <a:t>// </a:t>
            </a:r>
            <a:r>
              <a:rPr lang="en-IN" sz="2000" dirty="0" err="1"/>
              <a:t>ob.c</a:t>
            </a:r>
            <a:r>
              <a:rPr lang="en-IN" sz="2000" dirty="0"/>
              <a:t> = 100; // Error!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ob.setc</a:t>
            </a:r>
            <a:r>
              <a:rPr lang="en-IN" sz="2000" dirty="0"/>
              <a:t>(100); // OK</a:t>
            </a:r>
          </a:p>
          <a:p>
            <a:pPr marL="0" indent="0">
              <a:buFont typeface="Wingdings 2"/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</a:t>
            </a:r>
          </a:p>
          <a:p>
            <a:pPr marL="0" indent="0">
              <a:buFont typeface="Wingdings 2"/>
              <a:buNone/>
            </a:pPr>
            <a:r>
              <a:rPr lang="en-US" sz="2000" dirty="0"/>
              <a:t>"a, b, and c: " + </a:t>
            </a:r>
            <a:r>
              <a:rPr lang="en-US" sz="2000" dirty="0" err="1"/>
              <a:t>ob.a</a:t>
            </a:r>
            <a:r>
              <a:rPr lang="en-US" sz="2000" dirty="0"/>
              <a:t> + " " + </a:t>
            </a:r>
            <a:r>
              <a:rPr lang="en-IN" sz="2000" dirty="0" err="1"/>
              <a:t>ob.b</a:t>
            </a:r>
            <a:r>
              <a:rPr lang="en-IN" sz="2000" dirty="0"/>
              <a:t> + " " + </a:t>
            </a:r>
            <a:r>
              <a:rPr lang="en-IN" sz="2000" dirty="0" err="1"/>
              <a:t>ob.getc</a:t>
            </a:r>
            <a:r>
              <a:rPr lang="en-IN" sz="2000" dirty="0"/>
              <a:t>());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95206"/>
          </a:xfrm>
        </p:spPr>
        <p:txBody>
          <a:bodyPr>
            <a:normAutofit fontScale="90000"/>
          </a:bodyPr>
          <a:lstStyle/>
          <a:p>
            <a:r>
              <a:rPr lang="en-IN" dirty="0"/>
              <a:t>Stack with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22241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Stack {</a:t>
            </a:r>
          </a:p>
          <a:p>
            <a:pPr marL="0" indent="0">
              <a:buNone/>
            </a:pPr>
            <a:r>
              <a:rPr lang="en-US" sz="1600" dirty="0"/>
              <a:t>private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stck</a:t>
            </a:r>
            <a:r>
              <a:rPr lang="en-US" sz="1600" dirty="0"/>
              <a:t>[] = new </a:t>
            </a:r>
            <a:r>
              <a:rPr lang="en-US" sz="1600" dirty="0" err="1"/>
              <a:t>int</a:t>
            </a:r>
            <a:r>
              <a:rPr lang="en-US" sz="1600" dirty="0"/>
              <a:t>[10];</a:t>
            </a:r>
          </a:p>
          <a:p>
            <a:pPr marL="0" indent="0">
              <a:buNone/>
            </a:pPr>
            <a:r>
              <a:rPr lang="en-IN" sz="1600" dirty="0"/>
              <a:t>private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tos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Stack() {		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tos</a:t>
            </a:r>
            <a:r>
              <a:rPr lang="en-IN" sz="1600" dirty="0"/>
              <a:t> = -1;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void push(</a:t>
            </a:r>
            <a:r>
              <a:rPr lang="en-IN" sz="1600" dirty="0" err="1"/>
              <a:t>int</a:t>
            </a:r>
            <a:r>
              <a:rPr lang="en-IN" sz="1600" dirty="0"/>
              <a:t> item) {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tos</a:t>
            </a:r>
            <a:r>
              <a:rPr lang="en-IN" sz="1600" dirty="0"/>
              <a:t>==9)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("Stack is full.");</a:t>
            </a:r>
          </a:p>
          <a:p>
            <a:pPr marL="0" indent="0">
              <a:buNone/>
            </a:pPr>
            <a:r>
              <a:rPr lang="en-IN" sz="1600" dirty="0"/>
              <a:t>Else </a:t>
            </a:r>
            <a:r>
              <a:rPr lang="en-IN" sz="1600" dirty="0" err="1"/>
              <a:t>stck</a:t>
            </a:r>
            <a:r>
              <a:rPr lang="en-IN" sz="1600" dirty="0"/>
              <a:t>[++</a:t>
            </a:r>
            <a:r>
              <a:rPr lang="en-IN" sz="1600" dirty="0" err="1"/>
              <a:t>tos</a:t>
            </a:r>
            <a:r>
              <a:rPr lang="en-IN" sz="1600" dirty="0"/>
              <a:t>] = item;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pop() {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tos</a:t>
            </a:r>
            <a:r>
              <a:rPr lang="en-IN" sz="1600" dirty="0"/>
              <a:t> &lt; 0) {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("Stack underflow.");</a:t>
            </a:r>
          </a:p>
          <a:p>
            <a:pPr marL="0" indent="0">
              <a:buNone/>
            </a:pPr>
            <a:r>
              <a:rPr lang="en-IN" sz="1600" dirty="0"/>
              <a:t>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Else return </a:t>
            </a:r>
            <a:r>
              <a:rPr lang="en-IN" sz="1600" dirty="0" err="1"/>
              <a:t>stck</a:t>
            </a:r>
            <a:r>
              <a:rPr lang="en-IN" sz="1600" dirty="0"/>
              <a:t>[</a:t>
            </a:r>
            <a:r>
              <a:rPr lang="en-IN" sz="1600" dirty="0" err="1"/>
              <a:t>tos</a:t>
            </a:r>
            <a:r>
              <a:rPr lang="en-IN" sz="1600" dirty="0"/>
              <a:t>--];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03964" y="496043"/>
            <a:ext cx="51054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TestStack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	Stack mystack1 = new Stack();</a:t>
            </a:r>
          </a:p>
          <a:p>
            <a:pPr marL="0" indent="0">
              <a:buNone/>
            </a:pPr>
            <a:r>
              <a:rPr lang="en-IN" sz="1600" dirty="0"/>
              <a:t>	Stack mystack2 = new Stack();</a:t>
            </a:r>
          </a:p>
          <a:p>
            <a:pPr marL="0" indent="0">
              <a:buNone/>
            </a:pPr>
            <a:r>
              <a:rPr lang="en-US" sz="1600" dirty="0"/>
              <a:t>// push some numbers onto the stack</a:t>
            </a:r>
          </a:p>
          <a:p>
            <a:pPr marL="0" indent="0">
              <a:buNone/>
            </a:pPr>
            <a:r>
              <a:rPr lang="en-IN" sz="1600" dirty="0"/>
              <a:t>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 </a:t>
            </a:r>
            <a:r>
              <a:rPr lang="en-IN" sz="1600" dirty="0" err="1"/>
              <a:t>i</a:t>
            </a:r>
            <a:r>
              <a:rPr lang="en-IN" sz="1600" dirty="0"/>
              <a:t>&lt;10; </a:t>
            </a:r>
            <a:r>
              <a:rPr lang="en-IN" sz="1600" dirty="0" err="1"/>
              <a:t>i</a:t>
            </a:r>
            <a:r>
              <a:rPr lang="en-IN" sz="1600" dirty="0"/>
              <a:t>++) mystack1.push(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=10; </a:t>
            </a:r>
            <a:r>
              <a:rPr lang="en-IN" sz="1600" dirty="0" err="1"/>
              <a:t>i</a:t>
            </a:r>
            <a:r>
              <a:rPr lang="en-IN" sz="1600" dirty="0"/>
              <a:t>&lt;20; </a:t>
            </a:r>
            <a:r>
              <a:rPr lang="en-IN" sz="1600" dirty="0" err="1"/>
              <a:t>i</a:t>
            </a:r>
            <a:r>
              <a:rPr lang="en-IN" sz="1600" dirty="0"/>
              <a:t>++) mystack2.push(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// pop those numbers off the stack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("Stack in mystack1:");</a:t>
            </a:r>
          </a:p>
          <a:p>
            <a:pPr marL="0" indent="0">
              <a:buNone/>
            </a:pPr>
            <a:r>
              <a:rPr lang="en-IN" sz="1600" dirty="0"/>
              <a:t>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 </a:t>
            </a:r>
            <a:r>
              <a:rPr lang="en-IN" sz="1600" dirty="0" err="1"/>
              <a:t>i</a:t>
            </a:r>
            <a:r>
              <a:rPr lang="en-IN" sz="1600" dirty="0"/>
              <a:t>&lt;10; </a:t>
            </a:r>
            <a:r>
              <a:rPr lang="en-IN" sz="1600" dirty="0" err="1"/>
              <a:t>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(mystack1.pop());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("Stack in mystack2:");</a:t>
            </a:r>
          </a:p>
          <a:p>
            <a:pPr marL="0" indent="0">
              <a:buNone/>
            </a:pPr>
            <a:r>
              <a:rPr lang="en-IN" sz="1600" dirty="0"/>
              <a:t>for(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 </a:t>
            </a:r>
            <a:r>
              <a:rPr lang="en-IN" sz="1600" dirty="0" err="1"/>
              <a:t>i</a:t>
            </a:r>
            <a:r>
              <a:rPr lang="en-IN" sz="1600" dirty="0"/>
              <a:t>&lt;10; </a:t>
            </a:r>
            <a:r>
              <a:rPr lang="en-IN" sz="1600" dirty="0" err="1"/>
              <a:t>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(mystack2.pop());</a:t>
            </a:r>
          </a:p>
          <a:p>
            <a:pPr marL="0" indent="0">
              <a:buNone/>
            </a:pPr>
            <a:r>
              <a:rPr lang="en-US" sz="1600" dirty="0"/>
              <a:t>// these statements are not legal</a:t>
            </a:r>
          </a:p>
          <a:p>
            <a:pPr marL="0" indent="0">
              <a:buNone/>
            </a:pPr>
            <a:r>
              <a:rPr lang="en-IN" sz="1600" dirty="0"/>
              <a:t>// mystack1.tos = -2;</a:t>
            </a:r>
          </a:p>
          <a:p>
            <a:pPr marL="0" indent="0">
              <a:buNone/>
            </a:pPr>
            <a:r>
              <a:rPr lang="en-IN" sz="1600" dirty="0"/>
              <a:t>// mystack2.stck[3] = 100;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848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1373</TotalTime>
  <Words>519</Words>
  <Application>Microsoft Office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Perpetua</vt:lpstr>
      <vt:lpstr>Wingdings 2</vt:lpstr>
      <vt:lpstr>Equity</vt:lpstr>
      <vt:lpstr>Access Controls</vt:lpstr>
      <vt:lpstr>Access Control</vt:lpstr>
      <vt:lpstr>Access control</vt:lpstr>
      <vt:lpstr>Program</vt:lpstr>
      <vt:lpstr>Stack with access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251</cp:revision>
  <dcterms:created xsi:type="dcterms:W3CDTF">2006-08-16T00:00:00Z</dcterms:created>
  <dcterms:modified xsi:type="dcterms:W3CDTF">2021-03-10T02:43:09Z</dcterms:modified>
</cp:coreProperties>
</file>