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 class has multiple methods having same name but different in parameters, it is known as </a:t>
            </a:r>
            <a:r>
              <a:rPr lang="en-US" b="1" dirty="0"/>
              <a:t>Method Overloading</a:t>
            </a:r>
            <a:r>
              <a:rPr lang="en-US" dirty="0"/>
              <a:t>.</a:t>
            </a:r>
          </a:p>
          <a:p>
            <a:r>
              <a:rPr lang="en-US" dirty="0"/>
              <a:t>If we have to perform only one operation, having same name of the methods increases the readability of the program.</a:t>
            </a:r>
          </a:p>
          <a:p>
            <a:r>
              <a:rPr lang="en-US" dirty="0"/>
              <a:t>There are two ways to overload the method in java</a:t>
            </a:r>
          </a:p>
          <a:p>
            <a:pPr lvl="1"/>
            <a:r>
              <a:rPr lang="en-US" dirty="0"/>
              <a:t>By changing number of arguments</a:t>
            </a:r>
          </a:p>
          <a:p>
            <a:pPr lvl="1"/>
            <a:r>
              <a:rPr lang="en-US" dirty="0"/>
              <a:t>By changing the data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5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/>
              <a:t>Changing no. of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534400" cy="4343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Adder{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a,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b,</a:t>
            </a:r>
            <a:r>
              <a:rPr lang="en-IN" b="1" dirty="0" err="1"/>
              <a:t>int</a:t>
            </a:r>
            <a:r>
              <a:rPr lang="en-IN" dirty="0"/>
              <a:t> c){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a+b+c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TestOverloading1{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(11,11,11));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0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data type of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Adder{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add(</a:t>
            </a:r>
            <a:r>
              <a:rPr lang="en-IN" b="1" dirty="0" err="1"/>
              <a:t>int</a:t>
            </a:r>
            <a:r>
              <a:rPr lang="en-IN" dirty="0"/>
              <a:t> a, </a:t>
            </a:r>
            <a:r>
              <a:rPr lang="en-IN" b="1" dirty="0" err="1"/>
              <a:t>int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double</a:t>
            </a:r>
            <a:r>
              <a:rPr lang="en-IN" dirty="0"/>
              <a:t> add(</a:t>
            </a:r>
            <a:r>
              <a:rPr lang="en-IN" b="1" dirty="0"/>
              <a:t>double</a:t>
            </a:r>
            <a:r>
              <a:rPr lang="en-IN" dirty="0"/>
              <a:t> a, </a:t>
            </a:r>
            <a:r>
              <a:rPr lang="en-IN" b="1" dirty="0"/>
              <a:t>double</a:t>
            </a:r>
            <a:r>
              <a:rPr lang="en-IN" dirty="0"/>
              <a:t> b){</a:t>
            </a:r>
            <a:r>
              <a:rPr lang="en-IN" b="1" dirty="0"/>
              <a:t>return</a:t>
            </a:r>
            <a:r>
              <a:rPr lang="en-IN" dirty="0"/>
              <a:t> </a:t>
            </a:r>
            <a:r>
              <a:rPr lang="en-IN" dirty="0" err="1"/>
              <a:t>a+b</a:t>
            </a:r>
            <a:r>
              <a:rPr lang="en-IN" dirty="0"/>
              <a:t>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TestOverloading2{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(11,11));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Adder.add</a:t>
            </a:r>
            <a:r>
              <a:rPr lang="en-IN" dirty="0"/>
              <a:t>(12.3,12.6));  </a:t>
            </a:r>
          </a:p>
          <a:p>
            <a:pPr marL="0" indent="0">
              <a:buNone/>
            </a:pPr>
            <a:r>
              <a:rPr lang="en-IN" dirty="0"/>
              <a:t>}}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6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35280"/>
            <a:ext cx="7772400" cy="1143000"/>
          </a:xfrm>
        </p:spPr>
        <p:txBody>
          <a:bodyPr>
            <a:normAutofit/>
          </a:bodyPr>
          <a:lstStyle/>
          <a:p>
            <a:r>
              <a:rPr lang="en-IN" dirty="0"/>
              <a:t>overload java main()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686800" cy="48768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TestOverloading4{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{</a:t>
            </a:r>
            <a:r>
              <a:rPr lang="en-IN" dirty="0" err="1"/>
              <a:t>System.out.println</a:t>
            </a:r>
            <a:r>
              <a:rPr lang="en-IN" dirty="0"/>
              <a:t>("main with String[]");}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{</a:t>
            </a:r>
            <a:r>
              <a:rPr lang="en-IN" dirty="0" err="1"/>
              <a:t>System.out.println</a:t>
            </a:r>
            <a:r>
              <a:rPr lang="en-IN" dirty="0"/>
              <a:t>("main with String");}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main()</a:t>
            </a:r>
          </a:p>
          <a:p>
            <a:pPr marL="0" indent="0">
              <a:buNone/>
            </a:pPr>
            <a:r>
              <a:rPr lang="en-IN" dirty="0"/>
              <a:t>	{</a:t>
            </a:r>
            <a:r>
              <a:rPr lang="en-IN" dirty="0" err="1"/>
              <a:t>System.out.println</a:t>
            </a:r>
            <a:r>
              <a:rPr lang="en-IN" dirty="0"/>
              <a:t>("main without </a:t>
            </a:r>
            <a:r>
              <a:rPr lang="en-IN" dirty="0" err="1"/>
              <a:t>args</a:t>
            </a:r>
            <a:r>
              <a:rPr lang="en-IN" dirty="0"/>
              <a:t>");}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97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overload java main()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/>
              <a:t>Jvm</a:t>
            </a:r>
            <a:r>
              <a:rPr lang="en-IN" dirty="0"/>
              <a:t> will call only main with string array</a:t>
            </a:r>
          </a:p>
        </p:txBody>
      </p:sp>
    </p:spTree>
    <p:extLst>
      <p:ext uri="{BB962C8B-B14F-4D97-AF65-F5344CB8AC3E}">
        <p14:creationId xmlns:p14="http://schemas.microsoft.com/office/powerpoint/2010/main" val="1298381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1388</TotalTime>
  <Words>304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Franklin Gothic Book</vt:lpstr>
      <vt:lpstr>Perpetua</vt:lpstr>
      <vt:lpstr>Wingdings 2</vt:lpstr>
      <vt:lpstr>Equity</vt:lpstr>
      <vt:lpstr>Method Overloading</vt:lpstr>
      <vt:lpstr>Method Overloading</vt:lpstr>
      <vt:lpstr>Changing no. of arguments</vt:lpstr>
      <vt:lpstr>changing data type of arguments</vt:lpstr>
      <vt:lpstr>overload java main() method</vt:lpstr>
      <vt:lpstr>overload java main()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242</cp:revision>
  <dcterms:created xsi:type="dcterms:W3CDTF">2006-08-16T00:00:00Z</dcterms:created>
  <dcterms:modified xsi:type="dcterms:W3CDTF">2021-03-10T03:33:30Z</dcterms:modified>
</cp:coreProperties>
</file>