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98" r:id="rId3"/>
    <p:sldId id="265" r:id="rId4"/>
    <p:sldId id="266" r:id="rId5"/>
    <p:sldId id="332" r:id="rId6"/>
    <p:sldId id="268" r:id="rId7"/>
    <p:sldId id="269" r:id="rId8"/>
    <p:sldId id="285" r:id="rId9"/>
    <p:sldId id="286" r:id="rId10"/>
    <p:sldId id="287" r:id="rId11"/>
    <p:sldId id="288" r:id="rId12"/>
    <p:sldId id="291" r:id="rId13"/>
    <p:sldId id="292" r:id="rId14"/>
    <p:sldId id="293" r:id="rId15"/>
    <p:sldId id="294" r:id="rId16"/>
    <p:sldId id="295" r:id="rId17"/>
    <p:sldId id="297" r:id="rId18"/>
    <p:sldId id="299" r:id="rId19"/>
    <p:sldId id="304" r:id="rId20"/>
    <p:sldId id="305" r:id="rId21"/>
    <p:sldId id="306" r:id="rId22"/>
    <p:sldId id="307" r:id="rId23"/>
    <p:sldId id="309" r:id="rId24"/>
    <p:sldId id="311" r:id="rId25"/>
    <p:sldId id="317" r:id="rId26"/>
    <p:sldId id="318" r:id="rId27"/>
    <p:sldId id="323" r:id="rId28"/>
    <p:sldId id="322" r:id="rId29"/>
    <p:sldId id="321" r:id="rId30"/>
    <p:sldId id="320" r:id="rId31"/>
    <p:sldId id="319" r:id="rId32"/>
    <p:sldId id="324" r:id="rId33"/>
    <p:sldId id="325" r:id="rId34"/>
    <p:sldId id="326" r:id="rId35"/>
    <p:sldId id="316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9462" autoAdjust="0"/>
  </p:normalViewPr>
  <p:slideViewPr>
    <p:cSldViewPr snapToGrid="0">
      <p:cViewPr>
        <p:scale>
          <a:sx n="108" d="100"/>
          <a:sy n="108" d="100"/>
        </p:scale>
        <p:origin x="-288" y="-24"/>
      </p:cViewPr>
      <p:guideLst>
        <p:guide orient="horz" pos="2772"/>
        <p:guide orient="horz" pos="828"/>
        <p:guide orient="horz" pos="1140"/>
        <p:guide orient="horz" pos="2488"/>
        <p:guide orient="horz" pos="2196"/>
        <p:guide pos="2174"/>
        <p:guide pos="216"/>
        <p:guide pos="5552"/>
        <p:guide pos="888"/>
        <p:guide pos="2856"/>
        <p:guide pos="4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904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IN" sz="1100" b="0" i="0" u="none" strike="noStrike" cap="none" dirty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9bc1b10e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9bc1b10e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800" y="183600"/>
            <a:ext cx="1022401" cy="7668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>
            <a:fillRect/>
          </a:stretch>
        </p:blipFill>
        <p:spPr>
          <a:xfrm>
            <a:off x="0" y="4849200"/>
            <a:ext cx="9144000" cy="294300"/>
          </a:xfrm>
          <a:prstGeom prst="rect">
            <a:avLst/>
          </a:prstGeom>
        </p:spPr>
      </p:pic>
      <p:sp>
        <p:nvSpPr>
          <p:cNvPr id="13" name="Oval 12"/>
          <p:cNvSpPr/>
          <p:nvPr userDrawn="1"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5" name="Oval 24"/>
          <p:cNvSpPr/>
          <p:nvPr userDrawn="1"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6" name="Oval 25"/>
          <p:cNvSpPr/>
          <p:nvPr userDrawn="1"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  <p:sp>
        <p:nvSpPr>
          <p:cNvPr id="27" name="Oval 26"/>
          <p:cNvSpPr/>
          <p:nvPr userDrawn="1"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1972" y="965915"/>
            <a:ext cx="84930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The correct order is 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Member   Family   Community   Locality   Country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    3             1                2               4              5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9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/>
            </a:pPr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/>
            </a:pPr>
            <a:r>
              <a:rPr kumimoji="0" lang="en-US" sz="2000" b="1" i="0" u="none" strike="noStrike" kern="0" cap="none" spc="0" normalizeH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Explanation: 03</a:t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72" y="836578"/>
            <a:ext cx="8783392" cy="386366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Probation   2. Interview   3. Selection   4. Appointment   5. Advertisement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6. Application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5, 6, 3, 2, 4, 1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5, 6, 4, 2, 3, 1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5, 6, 2, 3, 4, 1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6, 5, 4, 2, 3, 1</a:t>
            </a:r>
          </a:p>
          <a:p>
            <a:pPr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04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062" y="1030310"/>
            <a:ext cx="8626238" cy="304932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Advertisement   Application  Interview  Selection  Appointment   Probation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      5                    6                 2              3                 4                  1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04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72" y="887613"/>
            <a:ext cx="8783392" cy="3062200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Presentation    2. Recommendation    3. Arrival   4. Discussion   5. Introduction 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5, 3, 4, 1, 2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3, 5, 4, 2, 1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3, 5, 1, 4, 2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5, 3, 1, 2, 4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05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20" y="1043189"/>
            <a:ext cx="8600480" cy="3016345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Arrival   Introduction   Presentation   Discussion   Recommendation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 3              5                    1                    4                        2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05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309" y="903073"/>
            <a:ext cx="874475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Heel   2. Shoulder   3. Skull   4. Neck   5. Knee    6. Chest    7. Thigh 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8. Stomach     9. Face     10. Hand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3, 4, 7, 9, 2, 5, 8, 10, 6, 1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3, 9, 4, 2, 10, 6, 8, 7, 5, 1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2, 4, 7, 10, 1, 5, 8, 9, 6, 3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4, 7, 10, 1, 9, 6, 2, 5, 8, 3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B</a:t>
            </a:r>
            <a:endParaRPr lang="en-IN" i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sz="1600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06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456" y="1152475"/>
            <a:ext cx="8561844" cy="34052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Skull    Face   Neck    Shoulder   Hand    Chest   Stomach  Thigh   Knee  Heel       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    3         9        4             2             10           6            8         7            5       1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06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" y="912800"/>
            <a:ext cx="8770513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s-ES" dirty="0" smtClean="0">
                <a:solidFill>
                  <a:schemeClr val="tx1"/>
                </a:solidFill>
              </a:rPr>
              <a:t>1. </a:t>
            </a:r>
            <a:r>
              <a:rPr lang="es-ES" dirty="0" err="1" smtClean="0">
                <a:solidFill>
                  <a:schemeClr val="tx1"/>
                </a:solidFill>
              </a:rPr>
              <a:t>Hecto</a:t>
            </a:r>
            <a:r>
              <a:rPr lang="es-ES" dirty="0" smtClean="0">
                <a:solidFill>
                  <a:schemeClr val="tx1"/>
                </a:solidFill>
              </a:rPr>
              <a:t>    2. </a:t>
            </a:r>
            <a:r>
              <a:rPr lang="es-ES" dirty="0" err="1" smtClean="0">
                <a:solidFill>
                  <a:schemeClr val="tx1"/>
                </a:solidFill>
              </a:rPr>
              <a:t>Centi</a:t>
            </a:r>
            <a:r>
              <a:rPr lang="es-ES" dirty="0" smtClean="0">
                <a:solidFill>
                  <a:schemeClr val="tx1"/>
                </a:solidFill>
              </a:rPr>
              <a:t>    3. </a:t>
            </a:r>
            <a:r>
              <a:rPr lang="es-ES" dirty="0" err="1" smtClean="0">
                <a:solidFill>
                  <a:schemeClr val="tx1"/>
                </a:solidFill>
              </a:rPr>
              <a:t>Deca</a:t>
            </a:r>
            <a:r>
              <a:rPr lang="es-ES" dirty="0" smtClean="0">
                <a:solidFill>
                  <a:schemeClr val="tx1"/>
                </a:solidFill>
              </a:rPr>
              <a:t>    4. Kilo    5. </a:t>
            </a:r>
            <a:r>
              <a:rPr lang="es-ES" dirty="0" err="1" smtClean="0">
                <a:solidFill>
                  <a:schemeClr val="tx1"/>
                </a:solidFill>
              </a:rPr>
              <a:t>Deci</a:t>
            </a:r>
            <a:endParaRPr lang="es-E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s-ES" dirty="0" smtClean="0">
                <a:solidFill>
                  <a:schemeClr val="tx1"/>
                </a:solidFill>
              </a:rPr>
              <a:t>1, 3, 4, 5, 2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s-ES" dirty="0" smtClean="0">
                <a:solidFill>
                  <a:schemeClr val="tx1"/>
                </a:solidFill>
              </a:rPr>
              <a:t>1, 5, 3, 4, 2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s-ES" dirty="0" smtClean="0">
                <a:solidFill>
                  <a:schemeClr val="tx1"/>
                </a:solidFill>
              </a:rPr>
              <a:t>2, 5, 3, 1, 4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s-ES" dirty="0" smtClean="0">
                <a:solidFill>
                  <a:schemeClr val="tx1"/>
                </a:solidFill>
              </a:rPr>
              <a:t>5, 2, 1, 4, 3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07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941" y="1004552"/>
            <a:ext cx="8613359" cy="3553161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Order is: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err="1" smtClean="0">
                <a:solidFill>
                  <a:schemeClr val="tx1"/>
                </a:solidFill>
              </a:rPr>
              <a:t>Centi</a:t>
            </a:r>
            <a:r>
              <a:rPr lang="en-IN" dirty="0" smtClean="0">
                <a:solidFill>
                  <a:schemeClr val="tx1"/>
                </a:solidFill>
              </a:rPr>
              <a:t>  = 1cm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err="1" smtClean="0">
                <a:solidFill>
                  <a:schemeClr val="tx1"/>
                </a:solidFill>
              </a:rPr>
              <a:t>Deci</a:t>
            </a:r>
            <a:r>
              <a:rPr lang="en-IN" dirty="0" smtClean="0">
                <a:solidFill>
                  <a:schemeClr val="tx1"/>
                </a:solidFill>
              </a:rPr>
              <a:t>   = 10cm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err="1" smtClean="0">
                <a:solidFill>
                  <a:schemeClr val="tx1"/>
                </a:solidFill>
              </a:rPr>
              <a:t>Deca</a:t>
            </a:r>
            <a:r>
              <a:rPr lang="en-IN" dirty="0" smtClean="0">
                <a:solidFill>
                  <a:schemeClr val="tx1"/>
                </a:solidFill>
              </a:rPr>
              <a:t>  = 1000cm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err="1" smtClean="0">
                <a:solidFill>
                  <a:schemeClr val="tx1"/>
                </a:solidFill>
              </a:rPr>
              <a:t>Hecto</a:t>
            </a:r>
            <a:r>
              <a:rPr lang="en-IN" dirty="0" smtClean="0">
                <a:solidFill>
                  <a:schemeClr val="tx1"/>
                </a:solidFill>
              </a:rPr>
              <a:t> = 10000cm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Kilo    = 100000cm</a:t>
            </a:r>
          </a:p>
          <a:p>
            <a:pPr marL="114300" indent="0">
              <a:buNone/>
            </a:pPr>
            <a:endParaRPr lang="en-IN" sz="1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07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4552"/>
            <a:ext cx="8770513" cy="355316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Andhra Pradesh    2. Universe    3. </a:t>
            </a:r>
            <a:r>
              <a:rPr lang="en-US" dirty="0" err="1" smtClean="0">
                <a:solidFill>
                  <a:schemeClr val="tx1"/>
                </a:solidFill>
              </a:rPr>
              <a:t>Tirupati</a:t>
            </a:r>
            <a:r>
              <a:rPr lang="en-US" dirty="0" smtClean="0">
                <a:solidFill>
                  <a:schemeClr val="tx1"/>
                </a:solidFill>
              </a:rPr>
              <a:t>    4. World    5. India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1, 5, 3, 2, 4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2, 1, 3, 5, 4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3, 1, 5, 4, 2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5, 4, 2, 1, 3</a:t>
            </a:r>
            <a:endParaRPr lang="en-IN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08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735" y="1683657"/>
            <a:ext cx="6451294" cy="1802494"/>
          </a:xfrm>
        </p:spPr>
        <p:txBody>
          <a:bodyPr/>
          <a:lstStyle/>
          <a:p>
            <a:pPr marL="114300" indent="0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     WORD GROUP </a:t>
            </a:r>
          </a:p>
          <a:p>
            <a:pPr marL="114300" indent="0" algn="ctr">
              <a:buNone/>
            </a:pPr>
            <a:r>
              <a:rPr lang="en-US" sz="4800" b="1" dirty="0" smtClean="0">
                <a:solidFill>
                  <a:schemeClr val="tx1"/>
                </a:solidFill>
              </a:rPr>
              <a:t>CATEGORISATION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93" y="862885"/>
            <a:ext cx="8523207" cy="369482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Order is:</a:t>
            </a: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solidFill>
                  <a:schemeClr val="tx1"/>
                </a:solidFill>
              </a:rPr>
              <a:t>Tirupati</a:t>
            </a:r>
            <a:r>
              <a:rPr lang="en-IN" dirty="0" smtClean="0">
                <a:solidFill>
                  <a:schemeClr val="tx1"/>
                </a:solidFill>
              </a:rPr>
              <a:t>  is a city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Andhra Pradesh is a state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India is a  Asian country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chemeClr val="tx1"/>
                </a:solidFill>
              </a:rPr>
              <a:t>World </a:t>
            </a:r>
            <a:r>
              <a:rPr lang="en-US" dirty="0" smtClean="0">
                <a:solidFill>
                  <a:schemeClr val="tx1"/>
                </a:solidFill>
              </a:rPr>
              <a:t> is the planet Earth 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Universe is the name that we use to describe the collection of all the things that exist in space.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08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674"/>
            <a:ext cx="8770513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nn-NO" dirty="0" smtClean="0">
                <a:solidFill>
                  <a:schemeClr val="tx1"/>
                </a:solidFill>
              </a:rPr>
              <a:t>1.  Frog   2. Grass   3. Grasshopper    4. Eagle   5. Snake</a:t>
            </a:r>
            <a:endParaRPr lang="en-IN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1, 2, 3, 5, 4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2, 3, 1, 5, 4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2, 3, 1, 4, 5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2, 1, 3, 5, 4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B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09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 grasshopper eats grass, and a frog eats a grasshopper. 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Snake eats frog and Eagle eats snake.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09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04552"/>
            <a:ext cx="8770513" cy="355316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Atomic Age   2. Metallic Age   3. Stone Age   4. Alloy Age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1, 3, 4, 2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2, 3, 1, 4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3, 2, 4, 1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4, 3, 2, 1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10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In order of ages of history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c. Stone Age → b. Metallic Age → d. Alloy Age → a. Atomic Age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10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17431"/>
            <a:ext cx="8770513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Elephant    2. Cat    3. Mosquito    4. Tiger    5. Whale 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5, 3, 1, 2, 4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3, 2, 4, 1 ,5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1, 3, 5, 4, 2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2, 5, 1, 4, 3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US" b="1" i="1" dirty="0" smtClean="0">
                <a:solidFill>
                  <a:schemeClr val="tx1"/>
                </a:solidFill>
              </a:rPr>
              <a:t>B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11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order is 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Mosquito    Cat    Tiger   Elephant   Whale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   3             2          4              1             5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11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78794"/>
            <a:ext cx="8783392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1. Euphoria     2. Happiness     3. Ambivalence     4. Ecstasy     5. Pleasure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1, 4, 2, 5, 3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2, 1, 3, 4, 5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3, 2, 5, 1, 4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4, 1, 3, 2, 5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12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All the given words stand for 'Joy', but the intensity increases in the order - Ambivalence, Happiness, Pleasure, Euphoria, Ecstasy.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Thus the correct order is 3, 2, 5, 1, 4.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12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673"/>
            <a:ext cx="8783392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Choose Odd one out of the </a:t>
            </a:r>
            <a:r>
              <a:rPr lang="en-US" dirty="0" smtClean="0">
                <a:solidFill>
                  <a:schemeClr val="tx1"/>
                </a:solidFill>
              </a:rPr>
              <a:t>options?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PSRQ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SVUT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MNPO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KNML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C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13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220898" y="1102075"/>
            <a:ext cx="852512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In this type of reasoning problems, few words are given. The candidate is required to arrange these words in a meaningful or logical sequence.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Example, the sequence of occurrence of events, the sequence of increasing or decreasing the value, size or intensity, etc.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289441" y="3464417"/>
            <a:ext cx="1339403" cy="38636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Education</a:t>
            </a:r>
            <a:endParaRPr lang="en-US" sz="1800" dirty="0"/>
          </a:p>
        </p:txBody>
      </p:sp>
      <p:sp>
        <p:nvSpPr>
          <p:cNvPr id="9" name="Rounded Rectangle 8"/>
          <p:cNvSpPr/>
          <p:nvPr/>
        </p:nvSpPr>
        <p:spPr>
          <a:xfrm>
            <a:off x="7083381" y="4301544"/>
            <a:ext cx="1262130" cy="38636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Marriage</a:t>
            </a:r>
            <a:endParaRPr lang="en-US" sz="1800" dirty="0"/>
          </a:p>
        </p:txBody>
      </p:sp>
      <p:sp>
        <p:nvSpPr>
          <p:cNvPr id="11" name="Rounded Rectangle 10"/>
          <p:cNvSpPr/>
          <p:nvPr/>
        </p:nvSpPr>
        <p:spPr>
          <a:xfrm>
            <a:off x="4803820" y="3309871"/>
            <a:ext cx="1223493" cy="399245"/>
          </a:xfrm>
          <a:prstGeom prst="roundRect">
            <a:avLst>
              <a:gd name="adj" fmla="val 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Funeral</a:t>
            </a:r>
            <a:endParaRPr lang="en-US" sz="1800" dirty="0"/>
          </a:p>
        </p:txBody>
      </p:sp>
      <p:sp>
        <p:nvSpPr>
          <p:cNvPr id="12" name="Rounded Rectangle 11"/>
          <p:cNvSpPr/>
          <p:nvPr/>
        </p:nvSpPr>
        <p:spPr>
          <a:xfrm>
            <a:off x="5048519" y="4211391"/>
            <a:ext cx="1210614" cy="39924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Death</a:t>
            </a:r>
            <a:endParaRPr lang="en-US" sz="1800" dirty="0"/>
          </a:p>
        </p:txBody>
      </p:sp>
      <p:sp>
        <p:nvSpPr>
          <p:cNvPr id="13" name="Rounded Rectangle 12"/>
          <p:cNvSpPr/>
          <p:nvPr/>
        </p:nvSpPr>
        <p:spPr>
          <a:xfrm>
            <a:off x="5988675" y="2588653"/>
            <a:ext cx="1506828" cy="41212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Birth</a:t>
            </a:r>
            <a:endParaRPr lang="en-US" sz="1800" dirty="0"/>
          </a:p>
        </p:txBody>
      </p:sp>
      <p:cxnSp>
        <p:nvCxnSpPr>
          <p:cNvPr id="16" name="Shape 15"/>
          <p:cNvCxnSpPr/>
          <p:nvPr/>
        </p:nvCxnSpPr>
        <p:spPr>
          <a:xfrm>
            <a:off x="7482624" y="2794715"/>
            <a:ext cx="463640" cy="656823"/>
          </a:xfrm>
          <a:prstGeom prst="curvedConnector2">
            <a:avLst/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2"/>
            <a:endCxn id="9" idx="0"/>
          </p:cNvCxnSpPr>
          <p:nvPr/>
        </p:nvCxnSpPr>
        <p:spPr>
          <a:xfrm rot="5400000">
            <a:off x="7611415" y="3953815"/>
            <a:ext cx="450761" cy="244697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hape 24"/>
          <p:cNvCxnSpPr>
            <a:stCxn id="9" idx="2"/>
            <a:endCxn id="12" idx="3"/>
          </p:cNvCxnSpPr>
          <p:nvPr/>
        </p:nvCxnSpPr>
        <p:spPr>
          <a:xfrm rot="5400000" flipH="1">
            <a:off x="6848341" y="3821807"/>
            <a:ext cx="276897" cy="1455313"/>
          </a:xfrm>
          <a:prstGeom prst="curvedConnector4">
            <a:avLst>
              <a:gd name="adj1" fmla="val -82558"/>
              <a:gd name="adj2" fmla="val 71681"/>
            </a:avLst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12" idx="0"/>
            <a:endCxn id="11" idx="2"/>
          </p:cNvCxnSpPr>
          <p:nvPr/>
        </p:nvCxnSpPr>
        <p:spPr>
          <a:xfrm rot="16200000" flipV="1">
            <a:off x="5283560" y="3841124"/>
            <a:ext cx="502275" cy="238259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hape 32"/>
          <p:cNvCxnSpPr>
            <a:stCxn id="11" idx="0"/>
            <a:endCxn id="13" idx="1"/>
          </p:cNvCxnSpPr>
          <p:nvPr/>
        </p:nvCxnSpPr>
        <p:spPr>
          <a:xfrm rot="5400000" flipH="1" flipV="1">
            <a:off x="5444543" y="2765739"/>
            <a:ext cx="515156" cy="573108"/>
          </a:xfrm>
          <a:prstGeom prst="curvedConnector2">
            <a:avLst/>
          </a:prstGeom>
          <a:ln>
            <a:solidFill>
              <a:schemeClr val="tx1">
                <a:alpha val="77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pPr>
              <a:buClr>
                <a:schemeClr val="dk1"/>
              </a:buClr>
              <a:buSzPts val="2800"/>
            </a:pP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</a:t>
            </a:r>
            <a:r>
              <a:rPr lang="en-US" sz="2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WORD GROUP CATEGORISATION</a:t>
            </a:r>
          </a:p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9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PSRQ --&gt; {16, 19, 18, 17} - next 3 alphabets of "P" is written in reverse order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SVUT --&gt; {19, 22, 21, 20} - next 3 alphabets of "S" is written in reverse order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MNPO --&gt; {13, 14, 16, 15}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KNML --&gt; {11, 14, 13, 12} - next 3 alphabets of "K" is written in reverse order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Except "MNPO", others are not in consecutive order.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13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91674"/>
            <a:ext cx="8796270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None/>
            </a:pPr>
            <a:r>
              <a:rPr lang="en-US" dirty="0" smtClean="0">
                <a:solidFill>
                  <a:schemeClr val="tx1"/>
                </a:solidFill>
              </a:rPr>
              <a:t>1. Rainbow    2. Rain   3. Sun   4. Happy   5. Child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4, 2, 3, 5, 1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4, 5, 1, 2, 3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2, 1, 4, 5, 3</a:t>
            </a:r>
          </a:p>
          <a:p>
            <a:pPr>
              <a:lnSpc>
                <a:spcPct val="150000"/>
              </a:lnSpc>
              <a:buClrTx/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2, 3, 1, 5, 4</a:t>
            </a: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D</a:t>
            </a:r>
            <a:endParaRPr lang="en-IN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14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Firstly Rain falls and then Sun comes and Rainbow forms.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After that Child sees the rainbow and feels Happy.</a:t>
            </a: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ClrTx/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14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017431"/>
            <a:ext cx="8757634" cy="3540282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 smtClean="0">
                <a:solidFill>
                  <a:schemeClr val="tx1"/>
                </a:solidFill>
              </a:rPr>
              <a:t>1. Ceiling    2. Room    3. Floor     4. Walls     5. Foundation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5, 4, 1, 3, 2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5, 4, 3, 1, 2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4, 5, 3, 1, 2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+mj-lt"/>
              <a:buAutoNum type="alphaUcPeriod"/>
            </a:pPr>
            <a:r>
              <a:rPr lang="en-US" dirty="0" smtClean="0">
                <a:solidFill>
                  <a:schemeClr val="tx1"/>
                </a:solidFill>
              </a:rPr>
              <a:t>4, 5, 1, 2, 3</a:t>
            </a: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 smtClean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r>
              <a:rPr lang="en-IN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i="1" dirty="0" smtClean="0">
                <a:solidFill>
                  <a:schemeClr val="tx1"/>
                </a:solidFill>
              </a:rPr>
              <a:t>Answer: </a:t>
            </a:r>
            <a:r>
              <a:rPr lang="en-IN" b="1" i="1" dirty="0" smtClean="0">
                <a:solidFill>
                  <a:schemeClr val="tx1"/>
                </a:solidFill>
              </a:rPr>
              <a:t>D</a:t>
            </a:r>
            <a:endParaRPr lang="en-IN" b="1" i="1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b="1" i="1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15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335" y="1017431"/>
            <a:ext cx="8548965" cy="354028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The Correct Sequence is: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Foundation    Walls   Ceiling    Floor    Room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>
                <a:solidFill>
                  <a:schemeClr val="tx1"/>
                </a:solidFill>
              </a:rPr>
              <a:t>     5                 4             1            3       2</a:t>
            </a:r>
          </a:p>
          <a:p>
            <a:pPr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0;p15"/>
          <p:cNvSpPr>
            <a:spLocks noGrp="1"/>
          </p:cNvSpPr>
          <p:nvPr>
            <p:ph type="title"/>
          </p:nvPr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lang="en-IN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: 15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6" name="Google Shape;68;p15"/>
          <p:cNvPicPr preferRelativeResize="0"/>
          <p:nvPr/>
        </p:nvPicPr>
        <p:blipFill rotWithShape="1">
          <a:blip r:embed="rId4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200" dirty="0" smtClean="0">
                <a:solidFill>
                  <a:schemeClr val="tx1"/>
                </a:solidFill>
              </a:rPr>
              <a:t>                         THANK YOU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Google Shape;68;p15"/>
          <p:cNvPicPr preferRelativeResize="0"/>
          <p:nvPr/>
        </p:nvPicPr>
        <p:blipFill rotWithShape="1">
          <a:blip r:embed="rId2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9;p15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1" y="4071938"/>
            <a:ext cx="4456089" cy="107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24477" y="2061468"/>
            <a:ext cx="8590208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                    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                   Arrange the following words in a logical sequence.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DIRECTION:</a:t>
            </a: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1" y="4071938"/>
            <a:ext cx="4456089" cy="107156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206062" y="978793"/>
            <a:ext cx="859020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 Grass  2. Curd  3. Milk   4. Cow   5. Butter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 1, 2, 3, 4, 5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 2, 3, 4, 5, 1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 4, 1, 3, 2, 5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 5, 4, 3, 2, 1</a:t>
            </a:r>
          </a:p>
          <a:p>
            <a:pPr>
              <a:lnSpc>
                <a:spcPct val="150000"/>
              </a:lnSpc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sz="1800" i="1" dirty="0" smtClean="0">
                <a:solidFill>
                  <a:schemeClr val="tx1"/>
                </a:solidFill>
              </a:rPr>
              <a:t>Answer: </a:t>
            </a:r>
            <a:r>
              <a:rPr lang="en-IN" sz="1800" b="1" i="1" dirty="0" smtClean="0">
                <a:solidFill>
                  <a:schemeClr val="tx1"/>
                </a:solidFill>
              </a:rPr>
              <a:t>C</a:t>
            </a:r>
            <a:endParaRPr lang="en-IN" sz="1800" b="1" i="1" dirty="0" smtClean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309093" y="1068946"/>
            <a:ext cx="850629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 </a:t>
            </a:r>
            <a:endParaRPr lang="en-IN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We know that cow eats grass and then gives milk. With the milk, curd is made and then from curd, butter is made.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/>
              <a:t> Hence logical sequence is Cow, Grass, Milk, Curd, Butter.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endParaRPr lang="en-US" sz="2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lvl="0">
              <a:buClr>
                <a:schemeClr val="dk1"/>
              </a:buClr>
              <a:buSzPts val="2800"/>
            </a:pP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01</a:t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0" y="252156"/>
            <a:ext cx="4786635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</a:p>
          <a:p>
            <a:endParaRPr lang="en-US" sz="2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425" y="942350"/>
            <a:ext cx="8577330" cy="3784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1800" dirty="0" smtClean="0"/>
              <a:t>1. Word   2. Paragraph   3. Sentence   4. Letters   5. Phrase 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4, 1, 5, 2, 3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4, 1, 3, 5, 2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4, 2, 5, 1, 3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4, 1, 5, 3, 2</a:t>
            </a:r>
            <a:endParaRPr lang="en-IN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</a:t>
            </a:r>
            <a:r>
              <a:rPr lang="en-IN" sz="1800" i="1" dirty="0" smtClean="0">
                <a:solidFill>
                  <a:schemeClr val="tx1"/>
                </a:solidFill>
              </a:rPr>
              <a:t>Answer: </a:t>
            </a:r>
            <a:r>
              <a:rPr lang="en-IN" sz="1800" b="1" i="1" dirty="0" smtClean="0">
                <a:solidFill>
                  <a:schemeClr val="tx1"/>
                </a:solidFill>
              </a:rPr>
              <a:t>D</a:t>
            </a:r>
            <a:endParaRPr lang="en-IN" sz="1800" b="1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600" b="1" i="1" dirty="0">
              <a:solidFill>
                <a:schemeClr val="tx1"/>
              </a:solidFill>
            </a:endParaRPr>
          </a:p>
        </p:txBody>
      </p:sp>
      <p:sp>
        <p:nvSpPr>
          <p:cNvPr id="7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02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321972" y="965915"/>
            <a:ext cx="8493416" cy="200054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The correct order is :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Letters  Word   Phrase   Sentence   Paragraph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    4         1           5              3                2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</a:endParaRPr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Explanation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02</a:t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4547" y="896183"/>
            <a:ext cx="8615966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1. Family    2. Community    3. Member    4. Locality    5. Country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3, 1, 2, 4, 5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3, 1, 2, 5, 4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3, 1, 4, 2, 5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 smtClean="0"/>
              <a:t>3, 1, 4, 5, 2</a:t>
            </a:r>
            <a:endParaRPr lang="en-IN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</a:t>
            </a:r>
            <a:r>
              <a:rPr lang="en-IN" sz="1800" i="1" dirty="0" smtClean="0">
                <a:solidFill>
                  <a:schemeClr val="tx1"/>
                </a:solidFill>
              </a:rPr>
              <a:t>Answer: </a:t>
            </a:r>
            <a:r>
              <a:rPr lang="en-IN" sz="1800" b="1" i="1" dirty="0" smtClean="0">
                <a:solidFill>
                  <a:schemeClr val="tx1"/>
                </a:solidFill>
              </a:rPr>
              <a:t>A</a:t>
            </a:r>
            <a:endParaRPr lang="en-IN" sz="1800" b="1" i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1800" b="1" i="1" dirty="0">
              <a:solidFill>
                <a:schemeClr val="tx1"/>
              </a:solidFill>
            </a:endParaRPr>
          </a:p>
        </p:txBody>
      </p:sp>
      <p:pic>
        <p:nvPicPr>
          <p:cNvPr id="9" name="Google Shape;68;p15"/>
          <p:cNvPicPr preferRelativeResize="0"/>
          <p:nvPr/>
        </p:nvPicPr>
        <p:blipFill rotWithShape="1">
          <a:blip r:embed="rId3"/>
          <a:srcRect l="41241" t="9528" r="-23988" b="51129"/>
          <a:stretch>
            <a:fillRect/>
          </a:stretch>
        </p:blipFill>
        <p:spPr>
          <a:xfrm>
            <a:off x="0" y="4073752"/>
            <a:ext cx="4457700" cy="10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0;p15"/>
          <p:cNvSpPr txBox="1"/>
          <p:nvPr/>
        </p:nvSpPr>
        <p:spPr>
          <a:xfrm>
            <a:off x="0" y="190500"/>
            <a:ext cx="6903218" cy="573175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2800"/>
            </a:pP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2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Question: 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03</a:t>
            </a:r>
            <a: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/>
            </a:r>
            <a:br>
              <a:rPr kumimoji="0" lang="en-US" sz="2000" b="1" i="0" u="none" strike="noStrike" kern="0" cap="none" spc="0" normalizeH="0" baseline="0" noProof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kumimoji="0" lang="en-US" sz="2000" b="1" i="0" u="none" strike="noStrike" kern="0" cap="none" spc="0" normalizeH="0" baseline="0" noProof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uLnTx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2" name="Google Shape;69;p15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849</Words>
  <Application>Microsoft Office PowerPoint</Application>
  <PresentationFormat>On-screen Show (16:9)</PresentationFormat>
  <Paragraphs>234</Paragraphs>
  <Slides>35</Slides>
  <Notes>33</Notes>
  <HiddenSlides>15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Question: 04 </vt:lpstr>
      <vt:lpstr>  Explanation: 04 </vt:lpstr>
      <vt:lpstr>   Question: 05 </vt:lpstr>
      <vt:lpstr>  Explanation: 05 </vt:lpstr>
      <vt:lpstr>   Question: 06 </vt:lpstr>
      <vt:lpstr>  Explanation: 06 </vt:lpstr>
      <vt:lpstr>   Question: 07 </vt:lpstr>
      <vt:lpstr>  Explanation: 07 </vt:lpstr>
      <vt:lpstr>   Question: 08 </vt:lpstr>
      <vt:lpstr>  Explanation: 08 </vt:lpstr>
      <vt:lpstr>   Question: 09 </vt:lpstr>
      <vt:lpstr>  Explanation: 09 </vt:lpstr>
      <vt:lpstr>   Question: 10 </vt:lpstr>
      <vt:lpstr>  Explanation: 10 </vt:lpstr>
      <vt:lpstr>  Question: 11 </vt:lpstr>
      <vt:lpstr>  Explanation: 11 </vt:lpstr>
      <vt:lpstr>   Question: 12 </vt:lpstr>
      <vt:lpstr>  Explanation: 12 </vt:lpstr>
      <vt:lpstr>   Question: 13 </vt:lpstr>
      <vt:lpstr>  Explanation: 13 </vt:lpstr>
      <vt:lpstr>   Question: 14 </vt:lpstr>
      <vt:lpstr>  Explanation: 14 </vt:lpstr>
      <vt:lpstr>  Question: 15 </vt:lpstr>
      <vt:lpstr>  Explanation: 15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sushmitha</dc:creator>
  <cp:lastModifiedBy>User</cp:lastModifiedBy>
  <cp:revision>509</cp:revision>
  <dcterms:created xsi:type="dcterms:W3CDTF">2019-12-02T05:29:12Z</dcterms:created>
  <dcterms:modified xsi:type="dcterms:W3CDTF">2019-12-02T13:57:38Z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1033-11.2.0.9070</vt:lpwstr>
  </property>
</Properties>
</file>