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393" r:id="rId4"/>
    <p:sldId id="374" r:id="rId5"/>
    <p:sldId id="378" r:id="rId6"/>
    <p:sldId id="397" r:id="rId7"/>
    <p:sldId id="398" r:id="rId8"/>
    <p:sldId id="399" r:id="rId9"/>
    <p:sldId id="400" r:id="rId10"/>
    <p:sldId id="401" r:id="rId11"/>
    <p:sldId id="402" r:id="rId12"/>
    <p:sldId id="403" r:id="rId13"/>
    <p:sldId id="404" r:id="rId14"/>
    <p:sldId id="406" r:id="rId15"/>
    <p:sldId id="405" r:id="rId16"/>
    <p:sldId id="407" r:id="rId17"/>
    <p:sldId id="408" r:id="rId18"/>
    <p:sldId id="395" r:id="rId19"/>
    <p:sldId id="409" r:id="rId20"/>
    <p:sldId id="386" r:id="rId21"/>
    <p:sldId id="420" r:id="rId22"/>
    <p:sldId id="357" r:id="rId23"/>
    <p:sldId id="387" r:id="rId24"/>
    <p:sldId id="363" r:id="rId25"/>
    <p:sldId id="388" r:id="rId26"/>
    <p:sldId id="411" r:id="rId27"/>
    <p:sldId id="389" r:id="rId28"/>
    <p:sldId id="412" r:id="rId29"/>
    <p:sldId id="413" r:id="rId30"/>
    <p:sldId id="414" r:id="rId31"/>
    <p:sldId id="415" r:id="rId32"/>
    <p:sldId id="416" r:id="rId33"/>
    <p:sldId id="417" r:id="rId34"/>
    <p:sldId id="418" r:id="rId35"/>
    <p:sldId id="419" r:id="rId36"/>
  </p:sldIdLst>
  <p:sldSz cx="9144000" cy="5143500" type="screen16x9"/>
  <p:notesSz cx="6858000" cy="9144000"/>
  <p:embeddedFontLst>
    <p:embeddedFont>
      <p:font typeface="Roboto"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 xmlns:p14="http://schemas.microsoft.com/office/powerpoint/2010/main">
        <p14:section name="Default Section" id="{F34D1187-4330-4FC8-BAC8-B5D25AEEBD63}">
          <p14:sldIdLst>
            <p14:sldId id="256"/>
            <p14:sldId id="257"/>
            <p14:sldId id="393"/>
            <p14:sldId id="374"/>
            <p14:sldId id="378"/>
            <p14:sldId id="397"/>
            <p14:sldId id="398"/>
            <p14:sldId id="399"/>
            <p14:sldId id="400"/>
            <p14:sldId id="401"/>
            <p14:sldId id="402"/>
            <p14:sldId id="403"/>
            <p14:sldId id="404"/>
            <p14:sldId id="406"/>
            <p14:sldId id="405"/>
            <p14:sldId id="407"/>
            <p14:sldId id="408"/>
            <p14:sldId id="395"/>
            <p14:sldId id="409"/>
            <p14:sldId id="386"/>
            <p14:sldId id="420"/>
            <p14:sldId id="357"/>
            <p14:sldId id="387"/>
            <p14:sldId id="363"/>
            <p14:sldId id="388"/>
            <p14:sldId id="411"/>
            <p14:sldId id="389"/>
            <p14:sldId id="412"/>
            <p14:sldId id="413"/>
            <p14:sldId id="414"/>
            <p14:sldId id="415"/>
            <p14:sldId id="416"/>
            <p14:sldId id="417"/>
            <p14:sldId id="418"/>
            <p14:sldId id="419"/>
          </p14:sldIdLst>
        </p14:section>
        <p14:section name="Untitled Section" id="{CCA4C139-4FFD-4556-8AFB-53666B724E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7" autoAdjust="0"/>
    <p:restoredTop sz="92819" autoAdjust="0"/>
  </p:normalViewPr>
  <p:slideViewPr>
    <p:cSldViewPr snapToGrid="0">
      <p:cViewPr varScale="1">
        <p:scale>
          <a:sx n="51" d="100"/>
          <a:sy n="51" d="100"/>
        </p:scale>
        <p:origin x="-108" y="-810"/>
      </p:cViewPr>
      <p:guideLst>
        <p:guide orient="horz" pos="2740"/>
        <p:guide orient="horz" pos="776"/>
        <p:guide orient="horz" pos="914"/>
        <p:guide orient="horz" pos="2484"/>
        <p:guide orient="horz" pos="2193"/>
        <p:guide pos="2243"/>
        <p:guide pos="206"/>
        <p:guide pos="5552"/>
        <p:guide pos="871"/>
        <p:guide pos="2880"/>
        <p:guide pos="490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23102"/>
            <a:ext cx="8520600" cy="3395393"/>
          </a:xfrm>
        </p:spPr>
        <p:txBody>
          <a:bodyPr/>
          <a:lstStyle/>
          <a:p>
            <a:pPr marL="114300" indent="0">
              <a:lnSpc>
                <a:spcPct val="150000"/>
              </a:lnSpc>
              <a:buNone/>
            </a:pPr>
            <a:r>
              <a:rPr lang="en-US" dirty="0" smtClean="0">
                <a:solidFill>
                  <a:schemeClr val="tx1"/>
                </a:solidFill>
              </a:rPr>
              <a:t>Who plays Football</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C</a:t>
            </a:r>
          </a:p>
          <a:p>
            <a:pPr>
              <a:lnSpc>
                <a:spcPct val="150000"/>
              </a:lnSpc>
              <a:buClr>
                <a:schemeClr val="tx1"/>
              </a:buClr>
              <a:buSzPct val="100000"/>
              <a:buAutoNum type="alphaUcPeriod"/>
            </a:pPr>
            <a:r>
              <a:rPr lang="en-IN" dirty="0" smtClean="0">
                <a:solidFill>
                  <a:schemeClr val="tx1"/>
                </a:solidFill>
              </a:rPr>
              <a:t>D</a:t>
            </a:r>
            <a:r>
              <a:rPr lang="en-IN" dirty="0" smtClean="0">
                <a:solidFill>
                  <a:schemeClr val="tx1"/>
                </a:solidFill>
              </a:rPr>
              <a:t> </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G</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F</a:t>
            </a:r>
            <a:r>
              <a:rPr lang="en-IN" dirty="0" smtClean="0">
                <a:solidFill>
                  <a:schemeClr val="tx1"/>
                </a:solidFill>
              </a:rPr>
              <a:t> </a:t>
            </a:r>
            <a:r>
              <a:rPr lang="en-IN" dirty="0" smtClean="0">
                <a:solidFill>
                  <a:schemeClr val="tx1"/>
                </a:solidFill>
              </a:rPr>
              <a:t>				</a:t>
            </a:r>
          </a:p>
          <a:p>
            <a:pPr marL="114300" indent="0">
              <a:lnSpc>
                <a:spcPct val="150000"/>
              </a:lnSpc>
              <a:buClr>
                <a:schemeClr val="tx1"/>
              </a:buClr>
              <a:buSzPct val="100000"/>
              <a:buNone/>
            </a:pPr>
            <a:r>
              <a:rPr lang="en-IN" dirty="0">
                <a:solidFill>
                  <a:schemeClr val="tx1"/>
                </a:solidFill>
              </a:rPr>
              <a:t> </a:t>
            </a:r>
            <a:r>
              <a:rPr lang="en-IN" dirty="0" smtClean="0">
                <a:solidFill>
                  <a:schemeClr val="tx1"/>
                </a:solidFill>
              </a:rPr>
              <a:t>                                                                                                                         </a:t>
            </a:r>
          </a:p>
          <a:p>
            <a:pPr marL="114300" indent="0">
              <a:lnSpc>
                <a:spcPct val="150000"/>
              </a:lnSpc>
              <a:buClr>
                <a:schemeClr val="tx1"/>
              </a:buClr>
              <a:buSzPct val="100000"/>
              <a:buNone/>
            </a:pPr>
            <a:r>
              <a:rPr lang="en-IN" dirty="0">
                <a:solidFill>
                  <a:schemeClr val="tx1"/>
                </a:solidFill>
              </a:rPr>
              <a:t>	</a:t>
            </a:r>
            <a:r>
              <a:rPr lang="en-IN" dirty="0" smtClean="0">
                <a:solidFill>
                  <a:schemeClr val="tx1"/>
                </a:solidFill>
              </a:rPr>
              <a:t>						        Answer: </a:t>
            </a:r>
            <a:r>
              <a:rPr lang="en-IN" dirty="0" smtClean="0">
                <a:solidFill>
                  <a:schemeClr val="tx1"/>
                </a:solidFill>
              </a:rPr>
              <a:t>D</a:t>
            </a:r>
            <a:endParaRPr lang="en-IN" dirty="0" smtClean="0">
              <a:solidFill>
                <a:schemeClr val="tx1"/>
              </a:solidFill>
            </a:endParaRPr>
          </a:p>
          <a:p>
            <a:pPr marL="114300" indent="0">
              <a:lnSpc>
                <a:spcPct val="150000"/>
              </a:lnSpc>
              <a:buClr>
                <a:schemeClr val="tx1"/>
              </a:buClr>
              <a:buNone/>
            </a:pPr>
            <a:endParaRPr lang="en-IN" dirty="0" smtClean="0">
              <a:solidFill>
                <a:schemeClr val="tx1"/>
              </a:solidFill>
            </a:endParaRPr>
          </a:p>
          <a:p>
            <a:pPr marL="114300" indent="0">
              <a:lnSpc>
                <a:spcPct val="150000"/>
              </a:lnSpc>
              <a:buClr>
                <a:schemeClr val="tx1"/>
              </a:buClr>
              <a:buNone/>
            </a:pP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pic>
        <p:nvPicPr>
          <p:cNvPr id="5" name="Google Shape;69;p15"/>
          <p:cNvPicPr preferRelativeResize="0"/>
          <p:nvPr/>
        </p:nvPicPr>
        <p:blipFill>
          <a:blip r:embed="rId2"/>
          <a:stretch>
            <a:fillRect/>
          </a:stretch>
        </p:blipFill>
        <p:spPr>
          <a:xfrm>
            <a:off x="7064700" y="347975"/>
            <a:ext cx="1694264" cy="766799"/>
          </a:xfrm>
          <a:prstGeom prst="rect">
            <a:avLst/>
          </a:prstGeom>
          <a:noFill/>
          <a:ln>
            <a:noFill/>
          </a:ln>
        </p:spPr>
      </p:pic>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800" b="1" dirty="0" smtClean="0">
                <a:solidFill>
                  <a:schemeClr val="bg1"/>
                </a:solidFill>
                <a:latin typeface="+mj-lt"/>
                <a:ea typeface="Roboto" panose="020B0604020202020204" charset="0"/>
              </a:rPr>
              <a:t>Question: 04</a:t>
            </a:r>
            <a:endParaRPr lang="en-IN" sz="18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3"/>
          <a:srcRect l="41241" t="9528" r="-23988" b="51129"/>
          <a:stretch>
            <a:fillRect/>
          </a:stretch>
        </p:blipFill>
        <p:spPr>
          <a:xfrm>
            <a:off x="0" y="4086924"/>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5003"/>
            <a:ext cx="8520600" cy="3416400"/>
          </a:xfrm>
        </p:spPr>
        <p:txBody>
          <a:bodyPr/>
          <a:lstStyle/>
          <a:p>
            <a:pPr marL="114300" indent="0">
              <a:lnSpc>
                <a:spcPct val="100000"/>
              </a:lnSpc>
              <a:buNone/>
            </a:pPr>
            <a:endParaRPr lang="en-IN" sz="1600" dirty="0">
              <a:solidFill>
                <a:schemeClr val="tx1"/>
              </a:solidFill>
            </a:endParaRPr>
          </a:p>
        </p:txBody>
      </p:sp>
      <p:pic>
        <p:nvPicPr>
          <p:cNvPr id="4"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45025"/>
            <a:ext cx="6955277"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 Explanation: 0</a:t>
            </a:r>
            <a:r>
              <a:rPr lang="en-IN" sz="1800" b="1" dirty="0">
                <a:solidFill>
                  <a:schemeClr val="bg1"/>
                </a:solidFill>
                <a:latin typeface="+mj-lt"/>
                <a:ea typeface="Roboto" panose="020B0604020202020204" charset="0"/>
              </a:rPr>
              <a:t>4</a:t>
            </a:r>
          </a:p>
        </p:txBody>
      </p:sp>
      <p:pic>
        <p:nvPicPr>
          <p:cNvPr id="7" name="Picture 6" descr="1.jpg"/>
          <p:cNvPicPr>
            <a:picLocks noChangeAspect="1"/>
          </p:cNvPicPr>
          <p:nvPr/>
        </p:nvPicPr>
        <p:blipFill>
          <a:blip r:embed="rId4"/>
          <a:stretch>
            <a:fillRect/>
          </a:stretch>
        </p:blipFill>
        <p:spPr>
          <a:xfrm>
            <a:off x="2247900" y="1290637"/>
            <a:ext cx="4648200"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865762"/>
            <a:ext cx="8520600" cy="3395393"/>
          </a:xfrm>
        </p:spPr>
        <p:txBody>
          <a:bodyPr/>
          <a:lstStyle/>
          <a:p>
            <a:pPr marL="114300" indent="0">
              <a:lnSpc>
                <a:spcPct val="150000"/>
              </a:lnSpc>
              <a:buNone/>
            </a:pPr>
            <a:r>
              <a:rPr lang="en-US" dirty="0" smtClean="0"/>
              <a:t>Who plays Table Tennis? </a:t>
            </a:r>
            <a:endParaRPr lang="en-US" dirty="0" smtClean="0"/>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C</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F</a:t>
            </a:r>
          </a:p>
          <a:p>
            <a:pPr>
              <a:lnSpc>
                <a:spcPct val="150000"/>
              </a:lnSpc>
              <a:buClr>
                <a:schemeClr val="tx1"/>
              </a:buClr>
              <a:buSzPct val="100000"/>
              <a:buAutoNum type="alphaUcPeriod"/>
            </a:pPr>
            <a:r>
              <a:rPr lang="en-IN" dirty="0" smtClean="0">
                <a:solidFill>
                  <a:schemeClr val="tx1"/>
                </a:solidFill>
              </a:rPr>
              <a:t>D</a:t>
            </a:r>
          </a:p>
          <a:p>
            <a:pPr>
              <a:lnSpc>
                <a:spcPct val="150000"/>
              </a:lnSpc>
              <a:buClr>
                <a:schemeClr val="tx1"/>
              </a:buClr>
              <a:buSzPct val="100000"/>
              <a:buAutoNum type="alphaUcPeriod"/>
            </a:pPr>
            <a:r>
              <a:rPr lang="en-IN" dirty="0" smtClean="0">
                <a:solidFill>
                  <a:schemeClr val="tx1"/>
                </a:solidFill>
              </a:rPr>
              <a:t>A</a:t>
            </a:r>
            <a:endParaRPr lang="en-IN" dirty="0" smtClean="0">
              <a:solidFill>
                <a:schemeClr val="tx1"/>
              </a:solidFill>
            </a:endParaRPr>
          </a:p>
          <a:p>
            <a:pPr marL="114300" indent="0">
              <a:lnSpc>
                <a:spcPct val="150000"/>
              </a:lnSpc>
              <a:buClr>
                <a:schemeClr val="tx1"/>
              </a:buClr>
              <a:buSzPct val="100000"/>
              <a:buNone/>
            </a:pPr>
            <a:r>
              <a:rPr lang="" altLang="en-IN" dirty="0" smtClean="0">
                <a:solidFill>
                  <a:schemeClr val="tx1"/>
                </a:solidFill>
              </a:rPr>
              <a:t>							        </a:t>
            </a:r>
            <a:r>
              <a:rPr lang="en-IN" dirty="0" smtClean="0">
                <a:solidFill>
                  <a:schemeClr val="tx1"/>
                </a:solidFill>
              </a:rPr>
              <a:t>Answer: </a:t>
            </a:r>
            <a:r>
              <a:rPr lang="en-IN" dirty="0" smtClean="0">
                <a:solidFill>
                  <a:schemeClr val="tx1"/>
                </a:solidFill>
              </a:rPr>
              <a:t>C</a:t>
            </a:r>
            <a:endParaRPr lang="en-IN" dirty="0" smtClean="0">
              <a:solidFill>
                <a:schemeClr val="tx1"/>
              </a:solidFill>
            </a:endParaRPr>
          </a:p>
          <a:p>
            <a:pPr marL="114300" indent="0">
              <a:lnSpc>
                <a:spcPct val="150000"/>
              </a:lnSpc>
              <a:buClr>
                <a:schemeClr val="tx1"/>
              </a:buClr>
              <a:buNone/>
            </a:pP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pic>
        <p:nvPicPr>
          <p:cNvPr id="5" name="Google Shape;69;p15"/>
          <p:cNvPicPr preferRelativeResize="0"/>
          <p:nvPr/>
        </p:nvPicPr>
        <p:blipFill>
          <a:blip r:embed="rId2"/>
          <a:stretch>
            <a:fillRect/>
          </a:stretch>
        </p:blipFill>
        <p:spPr>
          <a:xfrm>
            <a:off x="7064700" y="347975"/>
            <a:ext cx="1694264" cy="766799"/>
          </a:xfrm>
          <a:prstGeom prst="rect">
            <a:avLst/>
          </a:prstGeom>
          <a:noFill/>
          <a:ln>
            <a:noFill/>
          </a:ln>
        </p:spPr>
      </p:pic>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800" b="1" dirty="0" smtClean="0">
                <a:solidFill>
                  <a:schemeClr val="bg1"/>
                </a:solidFill>
                <a:latin typeface="+mj-lt"/>
                <a:ea typeface="Roboto" panose="020B0604020202020204" charset="0"/>
              </a:rPr>
              <a:t>Question: 05</a:t>
            </a:r>
            <a:endParaRPr lang="en-IN" sz="18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3"/>
          <a:srcRect l="41241" t="9528" r="-23988" b="51129"/>
          <a:stretch>
            <a:fillRect/>
          </a:stretch>
        </p:blipFill>
        <p:spPr>
          <a:xfrm>
            <a:off x="-9525" y="4077399"/>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5003"/>
            <a:ext cx="8520600" cy="3416400"/>
          </a:xfrm>
        </p:spPr>
        <p:txBody>
          <a:bodyPr/>
          <a:lstStyle/>
          <a:p>
            <a:pPr marL="114300" indent="0">
              <a:lnSpc>
                <a:spcPct val="150000"/>
              </a:lnSpc>
              <a:buNone/>
            </a:pPr>
            <a:endParaRPr lang="en-IN" sz="1600" dirty="0">
              <a:solidFill>
                <a:schemeClr val="tx1"/>
              </a:solidFill>
            </a:endParaRPr>
          </a:p>
        </p:txBody>
      </p:sp>
      <p:pic>
        <p:nvPicPr>
          <p:cNvPr id="4"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45025"/>
            <a:ext cx="6955277"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 Explanation: 05</a:t>
            </a:r>
            <a:endParaRPr lang="en-IN" sz="1800" b="1" dirty="0">
              <a:solidFill>
                <a:schemeClr val="bg1"/>
              </a:solidFill>
              <a:latin typeface="+mj-lt"/>
              <a:ea typeface="Roboto" panose="020B0604020202020204" charset="0"/>
            </a:endParaRPr>
          </a:p>
        </p:txBody>
      </p:sp>
      <p:pic>
        <p:nvPicPr>
          <p:cNvPr id="7" name="Picture 6" descr="1.jpg"/>
          <p:cNvPicPr>
            <a:picLocks noChangeAspect="1"/>
          </p:cNvPicPr>
          <p:nvPr/>
        </p:nvPicPr>
        <p:blipFill>
          <a:blip r:embed="rId4"/>
          <a:stretch>
            <a:fillRect/>
          </a:stretch>
        </p:blipFill>
        <p:spPr>
          <a:xfrm>
            <a:off x="2247900" y="1290637"/>
            <a:ext cx="4648200"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691" y="996832"/>
            <a:ext cx="8520600" cy="3416400"/>
          </a:xfrm>
        </p:spPr>
        <p:txBody>
          <a:bodyPr/>
          <a:lstStyle/>
          <a:p>
            <a:pPr marL="114300" indent="0">
              <a:buNone/>
            </a:pPr>
            <a:r>
              <a:rPr lang="en-US" b="1" dirty="0" smtClean="0">
                <a:solidFill>
                  <a:schemeClr val="tx1"/>
                </a:solidFill>
              </a:rPr>
              <a:t>Direction: Study the following information carefully and answer these questions.</a:t>
            </a:r>
            <a:r>
              <a:rPr lang="en-US" dirty="0" smtClean="0">
                <a:solidFill>
                  <a:schemeClr val="tx1"/>
                </a:solidFill>
              </a:rPr>
              <a:t/>
            </a:r>
            <a:br>
              <a:rPr lang="en-US" dirty="0" smtClean="0">
                <a:solidFill>
                  <a:schemeClr val="tx1"/>
                </a:solidFill>
              </a:rPr>
            </a:br>
            <a:r>
              <a:rPr lang="en-US" b="1" dirty="0" smtClean="0">
                <a:solidFill>
                  <a:schemeClr val="tx1"/>
                </a:solidFill>
              </a:rPr>
              <a:t>P, Q, R, S, T, W</a:t>
            </a:r>
            <a:r>
              <a:rPr lang="en-US" dirty="0" smtClean="0">
                <a:solidFill>
                  <a:schemeClr val="tx1"/>
                </a:solidFill>
              </a:rPr>
              <a:t> and </a:t>
            </a:r>
            <a:r>
              <a:rPr lang="en-US" b="1" dirty="0" smtClean="0">
                <a:solidFill>
                  <a:schemeClr val="tx1"/>
                </a:solidFill>
              </a:rPr>
              <a:t>Z</a:t>
            </a:r>
            <a:r>
              <a:rPr lang="en-US" dirty="0" smtClean="0">
                <a:solidFill>
                  <a:schemeClr val="tx1"/>
                </a:solidFill>
              </a:rPr>
              <a:t> are seven students studying in three different institutes – </a:t>
            </a:r>
            <a:r>
              <a:rPr lang="en-US" b="1" dirty="0" smtClean="0">
                <a:solidFill>
                  <a:schemeClr val="tx1"/>
                </a:solidFill>
              </a:rPr>
              <a:t>A, B</a:t>
            </a:r>
            <a:r>
              <a:rPr lang="en-US" dirty="0" smtClean="0">
                <a:solidFill>
                  <a:schemeClr val="tx1"/>
                </a:solidFill>
              </a:rPr>
              <a:t> and </a:t>
            </a:r>
            <a:r>
              <a:rPr lang="en-US" b="1" dirty="0" smtClean="0">
                <a:solidFill>
                  <a:schemeClr val="tx1"/>
                </a:solidFill>
              </a:rPr>
              <a:t>C</a:t>
            </a:r>
            <a:r>
              <a:rPr lang="en-US" dirty="0" smtClean="0">
                <a:solidFill>
                  <a:schemeClr val="tx1"/>
                </a:solidFill>
              </a:rPr>
              <a:t>. There are three girls among the seven students who study in each of the three institutes. Two of the seven students study BCA, two study medicine and one each studies Aviation Technology, Journalism and MBA. </a:t>
            </a:r>
            <a:r>
              <a:rPr lang="en-US" b="1" dirty="0" smtClean="0">
                <a:solidFill>
                  <a:schemeClr val="tx1"/>
                </a:solidFill>
              </a:rPr>
              <a:t>R</a:t>
            </a:r>
            <a:r>
              <a:rPr lang="en-US" dirty="0" smtClean="0">
                <a:solidFill>
                  <a:schemeClr val="tx1"/>
                </a:solidFill>
              </a:rPr>
              <a:t> studies in the same college as</a:t>
            </a:r>
            <a:r>
              <a:rPr lang="en-US" b="1" dirty="0" smtClean="0">
                <a:solidFill>
                  <a:schemeClr val="tx1"/>
                </a:solidFill>
              </a:rPr>
              <a:t> P</a:t>
            </a:r>
            <a:r>
              <a:rPr lang="en-US" dirty="0" smtClean="0">
                <a:solidFill>
                  <a:schemeClr val="tx1"/>
                </a:solidFill>
              </a:rPr>
              <a:t>, who studies MBA in college </a:t>
            </a:r>
            <a:r>
              <a:rPr lang="en-US" b="1" dirty="0" smtClean="0">
                <a:solidFill>
                  <a:schemeClr val="tx1"/>
                </a:solidFill>
              </a:rPr>
              <a:t>B</a:t>
            </a:r>
            <a:r>
              <a:rPr lang="en-US" dirty="0" smtClean="0">
                <a:solidFill>
                  <a:schemeClr val="tx1"/>
                </a:solidFill>
              </a:rPr>
              <a:t>. No girl studies Journalism or MBA. </a:t>
            </a:r>
            <a:r>
              <a:rPr lang="en-US" b="1" dirty="0" smtClean="0">
                <a:solidFill>
                  <a:schemeClr val="tx1"/>
                </a:solidFill>
              </a:rPr>
              <a:t>T</a:t>
            </a:r>
            <a:r>
              <a:rPr lang="en-US" dirty="0" smtClean="0">
                <a:solidFill>
                  <a:schemeClr val="tx1"/>
                </a:solidFill>
              </a:rPr>
              <a:t> studies BCA in college </a:t>
            </a:r>
            <a:r>
              <a:rPr lang="en-US" b="1" dirty="0" smtClean="0">
                <a:solidFill>
                  <a:schemeClr val="tx1"/>
                </a:solidFill>
              </a:rPr>
              <a:t>A</a:t>
            </a:r>
            <a:r>
              <a:rPr lang="en-US" dirty="0" smtClean="0">
                <a:solidFill>
                  <a:schemeClr val="tx1"/>
                </a:solidFill>
              </a:rPr>
              <a:t> and his brother </a:t>
            </a:r>
            <a:r>
              <a:rPr lang="en-US" b="1" dirty="0" smtClean="0">
                <a:solidFill>
                  <a:schemeClr val="tx1"/>
                </a:solidFill>
              </a:rPr>
              <a:t>W</a:t>
            </a:r>
            <a:r>
              <a:rPr lang="en-US" dirty="0" smtClean="0">
                <a:solidFill>
                  <a:schemeClr val="tx1"/>
                </a:solidFill>
              </a:rPr>
              <a:t> studies Aviation Technology in college </a:t>
            </a:r>
            <a:r>
              <a:rPr lang="en-US" b="1" dirty="0" smtClean="0">
                <a:solidFill>
                  <a:schemeClr val="tx1"/>
                </a:solidFill>
              </a:rPr>
              <a:t>C</a:t>
            </a:r>
            <a:r>
              <a:rPr lang="en-US" dirty="0" smtClean="0">
                <a:solidFill>
                  <a:schemeClr val="tx1"/>
                </a:solidFill>
              </a:rPr>
              <a:t>. </a:t>
            </a:r>
            <a:r>
              <a:rPr lang="en-US" b="1" dirty="0" smtClean="0">
                <a:solidFill>
                  <a:schemeClr val="tx1"/>
                </a:solidFill>
              </a:rPr>
              <a:t>S</a:t>
            </a:r>
            <a:r>
              <a:rPr lang="en-US" dirty="0" smtClean="0">
                <a:solidFill>
                  <a:schemeClr val="tx1"/>
                </a:solidFill>
              </a:rPr>
              <a:t> studies Journalism in the same college as </a:t>
            </a:r>
            <a:r>
              <a:rPr lang="en-US" b="1" dirty="0" smtClean="0">
                <a:solidFill>
                  <a:schemeClr val="tx1"/>
                </a:solidFill>
              </a:rPr>
              <a:t>Q</a:t>
            </a:r>
            <a:r>
              <a:rPr lang="en-US" dirty="0" smtClean="0">
                <a:solidFill>
                  <a:schemeClr val="tx1"/>
                </a:solidFill>
              </a:rPr>
              <a:t>. Neither </a:t>
            </a:r>
            <a:r>
              <a:rPr lang="en-US" b="1" dirty="0" smtClean="0">
                <a:solidFill>
                  <a:schemeClr val="tx1"/>
                </a:solidFill>
              </a:rPr>
              <a:t>R nor Z</a:t>
            </a:r>
            <a:r>
              <a:rPr lang="en-US" dirty="0" smtClean="0">
                <a:solidFill>
                  <a:schemeClr val="tx1"/>
                </a:solidFill>
              </a:rPr>
              <a:t> studies BCA. The girl who studies BCA does not study in college </a:t>
            </a:r>
            <a:r>
              <a:rPr lang="en-US" b="1" dirty="0" smtClean="0">
                <a:solidFill>
                  <a:schemeClr val="tx1"/>
                </a:solidFill>
              </a:rPr>
              <a:t>C</a:t>
            </a:r>
            <a:r>
              <a:rPr lang="en-US" dirty="0" smtClean="0">
                <a:solidFill>
                  <a:schemeClr val="tx1"/>
                </a:solidFill>
              </a:rPr>
              <a:t>.</a:t>
            </a:r>
            <a:endParaRPr lang="en-IN" dirty="0">
              <a:solidFill>
                <a:schemeClr val="tx1"/>
              </a:solidFill>
            </a:endParaRPr>
          </a:p>
        </p:txBody>
      </p:sp>
      <p:pic>
        <p:nvPicPr>
          <p:cNvPr id="5"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221804"/>
            <a:ext cx="4457700" cy="917573"/>
          </a:xfrm>
          <a:prstGeom prst="rect">
            <a:avLst/>
          </a:prstGeom>
          <a:noFill/>
          <a:ln>
            <a:noFill/>
          </a:ln>
        </p:spPr>
      </p:pic>
      <p:sp>
        <p:nvSpPr>
          <p:cNvPr id="7" name="Google Shape;70;p15"/>
          <p:cNvSpPr txBox="1">
            <a:spLocks noGrp="1"/>
          </p:cNvSpPr>
          <p:nvPr>
            <p:ph type="title"/>
          </p:nvPr>
        </p:nvSpPr>
        <p:spPr>
          <a:xfrm>
            <a:off x="415" y="445024"/>
            <a:ext cx="7064285" cy="35264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dirty="0" smtClean="0">
                <a:solidFill>
                  <a:schemeClr val="bg1"/>
                </a:solidFill>
                <a:latin typeface="+mj-lt"/>
                <a:ea typeface="Roboto" panose="020B0604020202020204" charset="0"/>
              </a:rPr>
              <a:t>Directions to the questions 6- 10</a:t>
            </a:r>
            <a:endParaRPr lang="en-IN" sz="1600" b="1" dirty="0">
              <a:solidFill>
                <a:schemeClr val="bg1"/>
              </a:solidFill>
              <a:latin typeface="+mj-lt"/>
              <a:ea typeface="Robo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865762"/>
            <a:ext cx="8520600" cy="3395393"/>
          </a:xfrm>
        </p:spPr>
        <p:txBody>
          <a:bodyPr/>
          <a:lstStyle/>
          <a:p>
            <a:pPr marL="114300" indent="0">
              <a:lnSpc>
                <a:spcPct val="150000"/>
              </a:lnSpc>
              <a:buNone/>
            </a:pPr>
            <a:r>
              <a:rPr lang="en-US" dirty="0" smtClean="0">
                <a:solidFill>
                  <a:schemeClr val="tx1"/>
                </a:solidFill>
              </a:rPr>
              <a:t>In which college does Q study </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A</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C</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B</a:t>
            </a:r>
            <a:endParaRPr lang="en-IN" dirty="0" smtClean="0">
              <a:solidFill>
                <a:schemeClr val="tx1"/>
              </a:solidFill>
            </a:endParaRPr>
          </a:p>
          <a:p>
            <a:pPr marL="114300" indent="0">
              <a:lnSpc>
                <a:spcPct val="150000"/>
              </a:lnSpc>
              <a:buClr>
                <a:schemeClr val="tx1"/>
              </a:buClr>
              <a:buSzPct val="100000"/>
              <a:buNone/>
            </a:pPr>
            <a:r>
              <a:rPr lang="en-IN" dirty="0" smtClean="0">
                <a:solidFill>
                  <a:schemeClr val="tx1"/>
                </a:solidFill>
              </a:rPr>
              <a:t>D. </a:t>
            </a:r>
            <a:r>
              <a:rPr lang="en-IN" dirty="0" smtClean="0">
                <a:solidFill>
                  <a:schemeClr val="tx1"/>
                </a:solidFill>
              </a:rPr>
              <a:t> D </a:t>
            </a:r>
            <a:r>
              <a:rPr lang="en-IN" dirty="0" smtClean="0">
                <a:solidFill>
                  <a:schemeClr val="tx1"/>
                </a:solidFill>
              </a:rPr>
              <a:t>			</a:t>
            </a:r>
          </a:p>
          <a:p>
            <a:pPr marL="114300" indent="0">
              <a:lnSpc>
                <a:spcPct val="150000"/>
              </a:lnSpc>
              <a:buClr>
                <a:schemeClr val="tx1"/>
              </a:buClr>
              <a:buSzPct val="100000"/>
              <a:buNone/>
            </a:pPr>
            <a:endParaRPr lang="en-IN" dirty="0">
              <a:solidFill>
                <a:schemeClr val="tx1"/>
              </a:solidFill>
            </a:endParaRPr>
          </a:p>
          <a:p>
            <a:pPr marL="114300" indent="0">
              <a:lnSpc>
                <a:spcPct val="150000"/>
              </a:lnSpc>
              <a:buClr>
                <a:schemeClr val="tx1"/>
              </a:buClr>
              <a:buSzPct val="100000"/>
              <a:buNone/>
            </a:pPr>
            <a:r>
              <a:rPr lang="en-IN" dirty="0" smtClean="0">
                <a:solidFill>
                  <a:schemeClr val="tx1"/>
                </a:solidFill>
              </a:rPr>
              <a:t>								</a:t>
            </a:r>
          </a:p>
          <a:p>
            <a:pPr marL="114300" indent="0">
              <a:lnSpc>
                <a:spcPct val="150000"/>
              </a:lnSpc>
              <a:buClr>
                <a:schemeClr val="tx1"/>
              </a:buClr>
              <a:buSzPct val="100000"/>
              <a:buNone/>
            </a:pPr>
            <a:r>
              <a:rPr lang="en-IN" dirty="0">
                <a:solidFill>
                  <a:schemeClr val="tx1"/>
                </a:solidFill>
              </a:rPr>
              <a:t>	</a:t>
            </a:r>
            <a:r>
              <a:rPr lang="en-IN" dirty="0" smtClean="0">
                <a:solidFill>
                  <a:schemeClr val="tx1"/>
                </a:solidFill>
              </a:rPr>
              <a:t>						         Answer: A</a:t>
            </a: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800" b="1" dirty="0" smtClean="0">
                <a:solidFill>
                  <a:schemeClr val="bg1"/>
                </a:solidFill>
                <a:latin typeface="+mj-lt"/>
                <a:ea typeface="Roboto" panose="020B0604020202020204" charset="0"/>
              </a:rPr>
              <a:t>Question: 06</a:t>
            </a:r>
            <a:endParaRPr lang="en-IN" sz="18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2"/>
          <a:srcRect l="41241" t="9528" r="-23988" b="51129"/>
          <a:stretch>
            <a:fillRect/>
          </a:stretch>
        </p:blipFill>
        <p:spPr>
          <a:xfrm>
            <a:off x="0" y="4077399"/>
            <a:ext cx="4457700" cy="1065625"/>
          </a:xfrm>
          <a:prstGeom prst="rect">
            <a:avLst/>
          </a:prstGeom>
          <a:noFill/>
          <a:ln>
            <a:noFill/>
          </a:ln>
        </p:spPr>
      </p:pic>
      <p:pic>
        <p:nvPicPr>
          <p:cNvPr id="8" name="Google Shape;69;p15"/>
          <p:cNvPicPr preferRelativeResize="0"/>
          <p:nvPr/>
        </p:nvPicPr>
        <p:blipFill>
          <a:blip r:embed="rId3"/>
          <a:stretch>
            <a:fillRect/>
          </a:stretch>
        </p:blipFill>
        <p:spPr>
          <a:xfrm>
            <a:off x="7064700" y="347975"/>
            <a:ext cx="1694264" cy="7667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5003"/>
            <a:ext cx="8520600" cy="3416400"/>
          </a:xfrm>
        </p:spPr>
        <p:txBody>
          <a:bodyPr/>
          <a:lstStyle/>
          <a:p>
            <a:pPr marL="114300" indent="0">
              <a:lnSpc>
                <a:spcPct val="150000"/>
              </a:lnSpc>
              <a:buNone/>
            </a:pPr>
            <a:endParaRPr lang="en-IN" dirty="0">
              <a:solidFill>
                <a:schemeClr val="tx1"/>
              </a:solidFill>
            </a:endParaRPr>
          </a:p>
        </p:txBody>
      </p:sp>
      <p:pic>
        <p:nvPicPr>
          <p:cNvPr id="4"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45025"/>
            <a:ext cx="6955277"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 Explanation: 0</a:t>
            </a:r>
            <a:r>
              <a:rPr lang="en-IN" sz="1800" b="1" dirty="0">
                <a:solidFill>
                  <a:schemeClr val="bg1"/>
                </a:solidFill>
                <a:latin typeface="+mj-lt"/>
                <a:ea typeface="Roboto" panose="020B0604020202020204" charset="0"/>
              </a:rPr>
              <a:t>6</a:t>
            </a:r>
          </a:p>
        </p:txBody>
      </p:sp>
      <p:pic>
        <p:nvPicPr>
          <p:cNvPr id="7" name="Picture 6" descr="2.jpg"/>
          <p:cNvPicPr>
            <a:picLocks noChangeAspect="1"/>
          </p:cNvPicPr>
          <p:nvPr/>
        </p:nvPicPr>
        <p:blipFill>
          <a:blip r:embed="rId4"/>
          <a:stretch>
            <a:fillRect/>
          </a:stretch>
        </p:blipFill>
        <p:spPr>
          <a:xfrm>
            <a:off x="2195512" y="1290637"/>
            <a:ext cx="4752975"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865762"/>
            <a:ext cx="8520600" cy="3395393"/>
          </a:xfrm>
        </p:spPr>
        <p:txBody>
          <a:bodyPr/>
          <a:lstStyle/>
          <a:p>
            <a:pPr marL="114300" indent="0">
              <a:lnSpc>
                <a:spcPct val="150000"/>
              </a:lnSpc>
              <a:buNone/>
            </a:pPr>
            <a:r>
              <a:rPr lang="en-US" dirty="0" smtClean="0">
                <a:solidFill>
                  <a:schemeClr val="tx1"/>
                </a:solidFill>
              </a:rPr>
              <a:t>What is the field of study of Z </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Aviation Technology</a:t>
            </a:r>
            <a:endParaRPr lang="en-IN" dirty="0">
              <a:solidFill>
                <a:schemeClr val="tx1"/>
              </a:solidFill>
            </a:endParaRPr>
          </a:p>
          <a:p>
            <a:pPr>
              <a:lnSpc>
                <a:spcPct val="150000"/>
              </a:lnSpc>
              <a:buClr>
                <a:schemeClr val="tx1"/>
              </a:buClr>
              <a:buSzPct val="100000"/>
              <a:buAutoNum type="alphaUcPeriod"/>
            </a:pPr>
            <a:r>
              <a:rPr lang="en-IN" dirty="0" smtClean="0">
                <a:solidFill>
                  <a:schemeClr val="tx1"/>
                </a:solidFill>
              </a:rPr>
              <a:t>BCA</a:t>
            </a:r>
            <a:endParaRPr lang="en-IN" dirty="0">
              <a:solidFill>
                <a:schemeClr val="tx1"/>
              </a:solidFill>
            </a:endParaRPr>
          </a:p>
          <a:p>
            <a:pPr>
              <a:lnSpc>
                <a:spcPct val="150000"/>
              </a:lnSpc>
              <a:buClr>
                <a:schemeClr val="tx1"/>
              </a:buClr>
              <a:buSzPct val="100000"/>
              <a:buAutoNum type="alphaUcPeriod"/>
            </a:pPr>
            <a:r>
              <a:rPr lang="en-IN" dirty="0" smtClean="0">
                <a:solidFill>
                  <a:schemeClr val="tx1"/>
                </a:solidFill>
              </a:rPr>
              <a:t>MBA</a:t>
            </a:r>
            <a:endParaRPr lang="en-IN" dirty="0">
              <a:solidFill>
                <a:schemeClr val="tx1"/>
              </a:solidFill>
            </a:endParaRPr>
          </a:p>
          <a:p>
            <a:pPr marL="114300" indent="0">
              <a:lnSpc>
                <a:spcPct val="150000"/>
              </a:lnSpc>
              <a:buClr>
                <a:schemeClr val="tx1"/>
              </a:buClr>
              <a:buSzPct val="100000"/>
              <a:buNone/>
            </a:pPr>
            <a:r>
              <a:rPr lang="en-IN" dirty="0">
                <a:solidFill>
                  <a:schemeClr val="tx1"/>
                </a:solidFill>
              </a:rPr>
              <a:t>D. </a:t>
            </a:r>
            <a:r>
              <a:rPr lang="en-IN" dirty="0" smtClean="0">
                <a:solidFill>
                  <a:schemeClr val="tx1"/>
                </a:solidFill>
              </a:rPr>
              <a:t> </a:t>
            </a:r>
            <a:r>
              <a:rPr lang="en-IN" dirty="0" smtClean="0">
                <a:solidFill>
                  <a:schemeClr val="tx1"/>
                </a:solidFill>
              </a:rPr>
              <a:t>Medicine</a:t>
            </a:r>
            <a:r>
              <a:rPr lang="en-IN" dirty="0" smtClean="0">
                <a:solidFill>
                  <a:schemeClr val="tx1"/>
                </a:solidFill>
              </a:rPr>
              <a:t>							</a:t>
            </a:r>
          </a:p>
          <a:p>
            <a:pPr marL="114300" indent="0">
              <a:lnSpc>
                <a:spcPct val="150000"/>
              </a:lnSpc>
              <a:buClr>
                <a:schemeClr val="tx1"/>
              </a:buClr>
              <a:buSzPct val="100000"/>
              <a:buNone/>
            </a:pPr>
            <a:r>
              <a:rPr lang="en-IN" dirty="0">
                <a:solidFill>
                  <a:schemeClr val="tx1"/>
                </a:solidFill>
              </a:rPr>
              <a:t>	</a:t>
            </a:r>
            <a:r>
              <a:rPr lang="en-IN" dirty="0" smtClean="0">
                <a:solidFill>
                  <a:schemeClr val="tx1"/>
                </a:solidFill>
              </a:rPr>
              <a:t>							</a:t>
            </a:r>
          </a:p>
          <a:p>
            <a:pPr marL="114300" indent="0">
              <a:lnSpc>
                <a:spcPct val="150000"/>
              </a:lnSpc>
              <a:buClr>
                <a:schemeClr val="tx1"/>
              </a:buClr>
              <a:buSzPct val="100000"/>
              <a:buNone/>
            </a:pPr>
            <a:endParaRPr lang="en-IN" dirty="0">
              <a:solidFill>
                <a:schemeClr val="tx1"/>
              </a:solidFill>
            </a:endParaRPr>
          </a:p>
          <a:p>
            <a:pPr marL="114300" indent="0">
              <a:lnSpc>
                <a:spcPct val="150000"/>
              </a:lnSpc>
              <a:buClr>
                <a:schemeClr val="tx1"/>
              </a:buClr>
              <a:buSzPct val="100000"/>
              <a:buNone/>
            </a:pPr>
            <a:r>
              <a:rPr lang="en-IN" dirty="0" smtClean="0">
                <a:solidFill>
                  <a:schemeClr val="tx1"/>
                </a:solidFill>
              </a:rPr>
              <a:t>							        Answer: </a:t>
            </a:r>
            <a:r>
              <a:rPr lang="en-IN" dirty="0" smtClean="0">
                <a:solidFill>
                  <a:schemeClr val="tx1"/>
                </a:solidFill>
              </a:rPr>
              <a:t>D</a:t>
            </a: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800" b="1" dirty="0" smtClean="0">
                <a:solidFill>
                  <a:schemeClr val="bg1"/>
                </a:solidFill>
                <a:latin typeface="+mj-lt"/>
                <a:ea typeface="Roboto" panose="020B0604020202020204" charset="0"/>
              </a:rPr>
              <a:t>Question: 07</a:t>
            </a:r>
            <a:endParaRPr lang="en-IN" sz="18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2"/>
          <a:srcRect l="41241" t="9528" r="-23988" b="51129"/>
          <a:stretch>
            <a:fillRect/>
          </a:stretch>
        </p:blipFill>
        <p:spPr>
          <a:xfrm>
            <a:off x="0" y="4077399"/>
            <a:ext cx="4457700" cy="1065625"/>
          </a:xfrm>
          <a:prstGeom prst="rect">
            <a:avLst/>
          </a:prstGeom>
          <a:noFill/>
          <a:ln>
            <a:noFill/>
          </a:ln>
        </p:spPr>
      </p:pic>
      <p:pic>
        <p:nvPicPr>
          <p:cNvPr id="8" name="Google Shape;69;p15"/>
          <p:cNvPicPr preferRelativeResize="0"/>
          <p:nvPr/>
        </p:nvPicPr>
        <p:blipFill>
          <a:blip r:embed="rId3"/>
          <a:stretch>
            <a:fillRect/>
          </a:stretch>
        </p:blipFill>
        <p:spPr>
          <a:xfrm>
            <a:off x="7064700" y="347975"/>
            <a:ext cx="1694264" cy="7667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endParaRPr lang="en-IN" dirty="0">
              <a:solidFill>
                <a:schemeClr val="tx1"/>
              </a:solidFill>
            </a:endParaRPr>
          </a:p>
        </p:txBody>
      </p:sp>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26550"/>
            <a:ext cx="7120800" cy="3711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solidFill>
              </a:rPr>
              <a:t>Explanation: </a:t>
            </a:r>
            <a:r>
              <a:rPr lang="en-IN" sz="1800" b="1" dirty="0" smtClean="0">
                <a:solidFill>
                  <a:schemeClr val="bg1"/>
                </a:solidFill>
                <a:latin typeface="Roboto" panose="020B0604020202020204" charset="0"/>
                <a:ea typeface="Roboto" panose="020B0604020202020204" charset="0"/>
              </a:rPr>
              <a:t>: 07</a:t>
            </a:r>
            <a:endParaRPr lang="en-IN" sz="1800" b="1" dirty="0">
              <a:solidFill>
                <a:schemeClr val="bg1"/>
              </a:solidFill>
              <a:latin typeface="Roboto" panose="020B0604020202020204" charset="0"/>
              <a:ea typeface="Roboto" panose="020B0604020202020204" charset="0"/>
            </a:endParaRPr>
          </a:p>
        </p:txBody>
      </p:sp>
      <p:pic>
        <p:nvPicPr>
          <p:cNvPr id="7" name="Picture 6" descr="1.jpg"/>
          <p:cNvPicPr>
            <a:picLocks noChangeAspect="1"/>
          </p:cNvPicPr>
          <p:nvPr/>
        </p:nvPicPr>
        <p:blipFill>
          <a:blip r:embed="rId4"/>
          <a:stretch>
            <a:fillRect/>
          </a:stretch>
        </p:blipFill>
        <p:spPr>
          <a:xfrm>
            <a:off x="2247900" y="1290637"/>
            <a:ext cx="4648200" cy="2562225"/>
          </a:xfrm>
          <a:prstGeom prst="rect">
            <a:avLst/>
          </a:prstGeom>
        </p:spPr>
      </p:pic>
      <p:pic>
        <p:nvPicPr>
          <p:cNvPr id="8" name="Picture 7" descr="2.jpg"/>
          <p:cNvPicPr>
            <a:picLocks noChangeAspect="1"/>
          </p:cNvPicPr>
          <p:nvPr/>
        </p:nvPicPr>
        <p:blipFill>
          <a:blip r:embed="rId5"/>
          <a:stretch>
            <a:fillRect/>
          </a:stretch>
        </p:blipFill>
        <p:spPr>
          <a:xfrm>
            <a:off x="2195512" y="1290637"/>
            <a:ext cx="4752975"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865762"/>
            <a:ext cx="8520600" cy="3395393"/>
          </a:xfrm>
        </p:spPr>
        <p:txBody>
          <a:bodyPr/>
          <a:lstStyle/>
          <a:p>
            <a:pPr marL="114300" indent="0">
              <a:lnSpc>
                <a:spcPct val="150000"/>
              </a:lnSpc>
              <a:buNone/>
            </a:pPr>
            <a:r>
              <a:rPr lang="en-US" dirty="0" smtClean="0">
                <a:solidFill>
                  <a:schemeClr val="tx1"/>
                </a:solidFill>
              </a:rPr>
              <a:t>Which of the following three represents girls </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pt-BR" dirty="0" smtClean="0">
                <a:solidFill>
                  <a:schemeClr val="tx1"/>
                </a:solidFill>
              </a:rPr>
              <a:t>SQR</a:t>
            </a:r>
            <a:endParaRPr lang="pt-BR" dirty="0" smtClean="0">
              <a:solidFill>
                <a:schemeClr val="tx1"/>
              </a:solidFill>
            </a:endParaRPr>
          </a:p>
          <a:p>
            <a:pPr>
              <a:lnSpc>
                <a:spcPct val="150000"/>
              </a:lnSpc>
              <a:buClr>
                <a:schemeClr val="tx1"/>
              </a:buClr>
              <a:buSzPct val="100000"/>
              <a:buAutoNum type="alphaUcPeriod"/>
            </a:pPr>
            <a:r>
              <a:rPr lang="en-IN" dirty="0" smtClean="0">
                <a:solidFill>
                  <a:schemeClr val="tx1"/>
                </a:solidFill>
              </a:rPr>
              <a:t>QRZ</a:t>
            </a:r>
            <a:endParaRPr lang="pt-BR" dirty="0" smtClean="0">
              <a:solidFill>
                <a:schemeClr val="tx1"/>
              </a:solidFill>
            </a:endParaRPr>
          </a:p>
          <a:p>
            <a:pPr>
              <a:lnSpc>
                <a:spcPct val="150000"/>
              </a:lnSpc>
              <a:buClr>
                <a:schemeClr val="tx1"/>
              </a:buClr>
              <a:buSzPct val="100000"/>
              <a:buAutoNum type="alphaUcPeriod"/>
            </a:pPr>
            <a:r>
              <a:rPr lang="en-IN" dirty="0" smtClean="0">
                <a:solidFill>
                  <a:schemeClr val="tx1"/>
                </a:solidFill>
              </a:rPr>
              <a:t>SQZ</a:t>
            </a:r>
          </a:p>
          <a:p>
            <a:pPr>
              <a:lnSpc>
                <a:spcPct val="150000"/>
              </a:lnSpc>
              <a:buClr>
                <a:schemeClr val="tx1"/>
              </a:buClr>
              <a:buSzPct val="100000"/>
              <a:buAutoNum type="alphaUcPeriod"/>
            </a:pPr>
            <a:r>
              <a:rPr lang="en-IN" dirty="0" smtClean="0">
                <a:solidFill>
                  <a:schemeClr val="tx1"/>
                </a:solidFill>
              </a:rPr>
              <a:t>None of these</a:t>
            </a:r>
            <a:endParaRPr lang="en-IN" dirty="0" smtClean="0">
              <a:solidFill>
                <a:schemeClr val="tx1"/>
              </a:solidFill>
            </a:endParaRPr>
          </a:p>
          <a:p>
            <a:pPr marL="114300" indent="0">
              <a:lnSpc>
                <a:spcPct val="150000"/>
              </a:lnSpc>
              <a:buClr>
                <a:schemeClr val="tx1"/>
              </a:buClr>
              <a:buSzPct val="100000"/>
              <a:buNone/>
            </a:pPr>
            <a:r>
              <a:rPr lang="en-IN" dirty="0" smtClean="0">
                <a:solidFill>
                  <a:schemeClr val="tx1"/>
                </a:solidFill>
              </a:rPr>
              <a:t>			</a:t>
            </a:r>
          </a:p>
          <a:p>
            <a:pPr marL="114300" indent="0">
              <a:lnSpc>
                <a:spcPct val="150000"/>
              </a:lnSpc>
              <a:buClr>
                <a:schemeClr val="tx1"/>
              </a:buClr>
              <a:buSzPct val="100000"/>
              <a:buNone/>
            </a:pPr>
            <a:r>
              <a:rPr lang="en-IN" dirty="0">
                <a:solidFill>
                  <a:schemeClr val="tx1"/>
                </a:solidFill>
              </a:rPr>
              <a:t>	</a:t>
            </a:r>
            <a:r>
              <a:rPr lang="en-IN" dirty="0" smtClean="0">
                <a:solidFill>
                  <a:schemeClr val="tx1"/>
                </a:solidFill>
              </a:rPr>
              <a:t>						        Answer: </a:t>
            </a:r>
            <a:r>
              <a:rPr lang="en-IN" dirty="0" smtClean="0">
                <a:solidFill>
                  <a:schemeClr val="tx1"/>
                </a:solidFill>
              </a:rPr>
              <a:t>B</a:t>
            </a:r>
            <a:r>
              <a:rPr lang="en-IN" dirty="0" smtClean="0">
                <a:solidFill>
                  <a:schemeClr val="tx1"/>
                </a:solidFill>
              </a:rPr>
              <a:t>							</a:t>
            </a:r>
          </a:p>
        </p:txBody>
      </p:sp>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800" b="1" dirty="0" smtClean="0">
                <a:solidFill>
                  <a:schemeClr val="bg1"/>
                </a:solidFill>
                <a:latin typeface="+mj-lt"/>
                <a:ea typeface="Roboto" panose="020B0604020202020204" charset="0"/>
              </a:rPr>
              <a:t>Question: 08</a:t>
            </a:r>
            <a:endParaRPr lang="en-IN" sz="18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2"/>
          <a:srcRect l="41241" t="9528" r="-23988" b="51129"/>
          <a:stretch>
            <a:fillRect/>
          </a:stretch>
        </p:blipFill>
        <p:spPr>
          <a:xfrm>
            <a:off x="0" y="4077399"/>
            <a:ext cx="4457700" cy="1065625"/>
          </a:xfrm>
          <a:prstGeom prst="rect">
            <a:avLst/>
          </a:prstGeom>
          <a:noFill/>
          <a:ln>
            <a:noFill/>
          </a:ln>
        </p:spPr>
      </p:pic>
      <p:pic>
        <p:nvPicPr>
          <p:cNvPr id="8" name="Google Shape;69;p15"/>
          <p:cNvPicPr preferRelativeResize="0"/>
          <p:nvPr/>
        </p:nvPicPr>
        <p:blipFill>
          <a:blip r:embed="rId3"/>
          <a:stretch>
            <a:fillRect/>
          </a:stretch>
        </p:blipFill>
        <p:spPr>
          <a:xfrm>
            <a:off x="7064700" y="347975"/>
            <a:ext cx="1694264" cy="7667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57" name="Google Shape;57;p14"/>
          <p:cNvPicPr preferRelativeResize="0"/>
          <p:nvPr/>
        </p:nvPicPr>
        <p:blipFill>
          <a:blip r:embed="rId4"/>
          <a:stretch>
            <a:fillRect/>
          </a:stretch>
        </p:blipFill>
        <p:spPr>
          <a:xfrm>
            <a:off x="7120800" y="233550"/>
            <a:ext cx="1694264" cy="766799"/>
          </a:xfrm>
          <a:prstGeom prst="rect">
            <a:avLst/>
          </a:prstGeom>
          <a:noFill/>
          <a:ln>
            <a:noFill/>
          </a:ln>
        </p:spPr>
      </p:pic>
      <p:sp>
        <p:nvSpPr>
          <p:cNvPr id="2" name="TextBox 1"/>
          <p:cNvSpPr txBox="1"/>
          <p:nvPr/>
        </p:nvSpPr>
        <p:spPr>
          <a:xfrm>
            <a:off x="353265" y="1510064"/>
            <a:ext cx="8437040" cy="2122805"/>
          </a:xfrm>
          <a:prstGeom prst="rect">
            <a:avLst/>
          </a:prstGeom>
          <a:noFill/>
        </p:spPr>
        <p:txBody>
          <a:bodyPr wrap="square" rtlCol="0">
            <a:spAutoFit/>
          </a:bodyPr>
          <a:lstStyle/>
          <a:p>
            <a:pPr lvl="5" algn="ctr"/>
            <a:r>
              <a:rPr lang="en-IN" sz="4400" b="1" dirty="0">
                <a:solidFill>
                  <a:schemeClr val="tx1"/>
                </a:solidFill>
                <a:latin typeface="+mj-lt"/>
                <a:ea typeface="Roboto" panose="020B0604020202020204" charset="0"/>
                <a:cs typeface="+mj-lt"/>
              </a:rPr>
              <a:t>	</a:t>
            </a:r>
            <a:r>
              <a:rPr lang="en-IN" sz="4400" b="1" dirty="0" smtClean="0">
                <a:solidFill>
                  <a:schemeClr val="tx1"/>
                </a:solidFill>
                <a:latin typeface="+mj-lt"/>
                <a:ea typeface="Roboto" panose="020B0604020202020204" charset="0"/>
                <a:cs typeface="+mj-lt"/>
              </a:rPr>
              <a:t>	</a:t>
            </a:r>
          </a:p>
          <a:p>
            <a:pPr lvl="5" algn="ctr"/>
            <a:r>
              <a:rPr lang="en-IN" sz="4400" b="1" dirty="0" smtClean="0">
                <a:solidFill>
                  <a:schemeClr val="tx1"/>
                </a:solidFill>
                <a:latin typeface="+mj-lt"/>
                <a:ea typeface="Roboto" panose="020B0604020202020204" charset="0"/>
                <a:cs typeface="+mj-lt"/>
              </a:rPr>
              <a:t>   DATA ARRANGEMENT							</a:t>
            </a:r>
            <a:endParaRPr lang="en-IN" sz="4400" b="1" dirty="0">
              <a:solidFill>
                <a:schemeClr val="tx1"/>
              </a:solidFill>
              <a:latin typeface="+mj-lt"/>
              <a:ea typeface="Roboto" panose="020B0604020202020204" charset="0"/>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7400" y="985405"/>
            <a:ext cx="8520600" cy="3416400"/>
          </a:xfrm>
        </p:spPr>
        <p:txBody>
          <a:bodyPr/>
          <a:lstStyle/>
          <a:p>
            <a:pPr marL="114300" indent="0">
              <a:buNone/>
            </a:pPr>
            <a:endParaRPr lang="en-IN" sz="2400" dirty="0" smtClean="0">
              <a:solidFill>
                <a:schemeClr val="tx1"/>
              </a:solidFill>
            </a:endParaRPr>
          </a:p>
          <a:p>
            <a:pPr marL="114300" indent="0">
              <a:buNone/>
            </a:pPr>
            <a:r>
              <a:rPr lang="en-IN" sz="2400" dirty="0">
                <a:solidFill>
                  <a:schemeClr val="tx1"/>
                </a:solidFill>
              </a:rPr>
              <a:t>	</a:t>
            </a:r>
            <a:r>
              <a:rPr lang="en-IN" sz="2400" dirty="0" smtClean="0">
                <a:solidFill>
                  <a:schemeClr val="tx1"/>
                </a:solidFill>
              </a:rPr>
              <a:t>		</a:t>
            </a:r>
            <a:endParaRPr lang="en-IN" sz="2400" b="1" dirty="0" smtClean="0">
              <a:solidFill>
                <a:schemeClr val="tx1"/>
              </a:solidFill>
            </a:endParaRPr>
          </a:p>
        </p:txBody>
      </p:sp>
      <p:pic>
        <p:nvPicPr>
          <p:cNvPr id="4" name="Google Shape;68;p15"/>
          <p:cNvPicPr preferRelativeResize="0"/>
          <p:nvPr/>
        </p:nvPicPr>
        <p:blipFill rotWithShape="1">
          <a:blip r:embed="rId2"/>
          <a:srcRect l="41241" t="9528" r="-23988" b="51129"/>
          <a:stretch>
            <a:fillRect/>
          </a:stretch>
        </p:blipFill>
        <p:spPr>
          <a:xfrm>
            <a:off x="0" y="4073752"/>
            <a:ext cx="4457700" cy="1065625"/>
          </a:xfrm>
          <a:prstGeom prst="rect">
            <a:avLst/>
          </a:prstGeom>
          <a:noFill/>
          <a:ln>
            <a:noFill/>
          </a:ln>
        </p:spPr>
      </p:pic>
      <p:pic>
        <p:nvPicPr>
          <p:cNvPr id="5" name="Google Shape;69;p15"/>
          <p:cNvPicPr preferRelativeResize="0"/>
          <p:nvPr/>
        </p:nvPicPr>
        <p:blipFill>
          <a:blip r:embed="rId3"/>
          <a:stretch>
            <a:fillRect/>
          </a:stretch>
        </p:blipFill>
        <p:spPr>
          <a:xfrm>
            <a:off x="7120800" y="233550"/>
            <a:ext cx="1694264" cy="766799"/>
          </a:xfrm>
          <a:prstGeom prst="rect">
            <a:avLst/>
          </a:prstGeom>
          <a:noFill/>
          <a:ln>
            <a:noFill/>
          </a:ln>
        </p:spPr>
      </p:pic>
      <p:sp>
        <p:nvSpPr>
          <p:cNvPr id="6" name="Google Shape;70;p15"/>
          <p:cNvSpPr txBox="1">
            <a:spLocks noGrp="1"/>
          </p:cNvSpPr>
          <p:nvPr>
            <p:ph type="title"/>
          </p:nvPr>
        </p:nvSpPr>
        <p:spPr>
          <a:xfrm>
            <a:off x="0" y="426550"/>
            <a:ext cx="7120800" cy="332207"/>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solidFill>
                <a:latin typeface="+mj-lt"/>
              </a:rPr>
              <a:t>Explanation </a:t>
            </a:r>
            <a:r>
              <a:rPr lang="en-IN" sz="1800" b="1" dirty="0" smtClean="0">
                <a:solidFill>
                  <a:schemeClr val="bg1"/>
                </a:solidFill>
                <a:latin typeface="+mj-lt"/>
                <a:ea typeface="Roboto" panose="020B0604020202020204" charset="0"/>
              </a:rPr>
              <a:t>: 08</a:t>
            </a:r>
            <a:endParaRPr lang="en-IN" sz="1800" b="1" dirty="0">
              <a:solidFill>
                <a:schemeClr val="bg1"/>
              </a:solidFill>
              <a:latin typeface="+mj-lt"/>
              <a:ea typeface="Roboto" panose="020B0604020202020204" charset="0"/>
            </a:endParaRPr>
          </a:p>
        </p:txBody>
      </p:sp>
      <p:pic>
        <p:nvPicPr>
          <p:cNvPr id="7" name="Picture 6" descr="2.jpg"/>
          <p:cNvPicPr>
            <a:picLocks noChangeAspect="1"/>
          </p:cNvPicPr>
          <p:nvPr/>
        </p:nvPicPr>
        <p:blipFill>
          <a:blip r:embed="rId4"/>
          <a:stretch>
            <a:fillRect/>
          </a:stretch>
        </p:blipFill>
        <p:spPr>
          <a:xfrm>
            <a:off x="2195512" y="1290637"/>
            <a:ext cx="4752975" cy="2562225"/>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r>
              <a:rPr lang="en-US" b="1" dirty="0" smtClean="0">
                <a:solidFill>
                  <a:schemeClr val="tx1"/>
                </a:solidFill>
              </a:rPr>
              <a:t>Direction: Study the following information carefully and answer the questions given below.</a:t>
            </a:r>
            <a:r>
              <a:rPr lang="en-US" dirty="0" smtClean="0">
                <a:solidFill>
                  <a:schemeClr val="tx1"/>
                </a:solidFill>
              </a:rPr>
              <a:t/>
            </a:r>
            <a:br>
              <a:rPr lang="en-US" dirty="0" smtClean="0">
                <a:solidFill>
                  <a:schemeClr val="tx1"/>
                </a:solidFill>
              </a:rPr>
            </a:br>
            <a:r>
              <a:rPr lang="en-US" b="1" dirty="0" smtClean="0">
                <a:solidFill>
                  <a:schemeClr val="tx1"/>
                </a:solidFill>
              </a:rPr>
              <a:t>P, Q, R, S, T</a:t>
            </a:r>
            <a:r>
              <a:rPr lang="en-US" dirty="0" smtClean="0">
                <a:solidFill>
                  <a:schemeClr val="tx1"/>
                </a:solidFill>
              </a:rPr>
              <a:t> and </a:t>
            </a:r>
            <a:r>
              <a:rPr lang="en-US" b="1" dirty="0" smtClean="0">
                <a:solidFill>
                  <a:schemeClr val="tx1"/>
                </a:solidFill>
              </a:rPr>
              <a:t>M</a:t>
            </a:r>
            <a:r>
              <a:rPr lang="en-US" dirty="0" smtClean="0">
                <a:solidFill>
                  <a:schemeClr val="tx1"/>
                </a:solidFill>
              </a:rPr>
              <a:t> are six students of a school, one each studies in </a:t>
            </a:r>
            <a:r>
              <a:rPr lang="en-US" b="1" dirty="0" smtClean="0">
                <a:solidFill>
                  <a:schemeClr val="tx1"/>
                </a:solidFill>
              </a:rPr>
              <a:t>Class I – VI</a:t>
            </a:r>
            <a:r>
              <a:rPr lang="en-US" dirty="0" smtClean="0">
                <a:solidFill>
                  <a:schemeClr val="tx1"/>
                </a:solidFill>
              </a:rPr>
              <a:t>. Each of them has a favorite color from red, black, blue, yellow, pink and green, not necessarily in the same order. </a:t>
            </a:r>
            <a:r>
              <a:rPr lang="en-US" b="1" dirty="0" smtClean="0">
                <a:solidFill>
                  <a:schemeClr val="tx1"/>
                </a:solidFill>
              </a:rPr>
              <a:t>Q</a:t>
            </a:r>
            <a:r>
              <a:rPr lang="en-US" dirty="0" smtClean="0">
                <a:solidFill>
                  <a:schemeClr val="tx1"/>
                </a:solidFill>
              </a:rPr>
              <a:t> likes black and does not study in Class </a:t>
            </a:r>
            <a:r>
              <a:rPr lang="en-US" b="1" dirty="0" smtClean="0">
                <a:solidFill>
                  <a:schemeClr val="tx1"/>
                </a:solidFill>
              </a:rPr>
              <a:t>IV</a:t>
            </a:r>
            <a:r>
              <a:rPr lang="en-US" dirty="0" smtClean="0">
                <a:solidFill>
                  <a:schemeClr val="tx1"/>
                </a:solidFill>
              </a:rPr>
              <a:t> or </a:t>
            </a:r>
            <a:r>
              <a:rPr lang="en-US" b="1" dirty="0" smtClean="0">
                <a:solidFill>
                  <a:schemeClr val="tx1"/>
                </a:solidFill>
              </a:rPr>
              <a:t>V</a:t>
            </a:r>
            <a:r>
              <a:rPr lang="en-US" dirty="0" smtClean="0">
                <a:solidFill>
                  <a:schemeClr val="tx1"/>
                </a:solidFill>
              </a:rPr>
              <a:t>. the one who studies in Class </a:t>
            </a:r>
            <a:r>
              <a:rPr lang="en-US" b="1" dirty="0" smtClean="0">
                <a:solidFill>
                  <a:schemeClr val="tx1"/>
                </a:solidFill>
              </a:rPr>
              <a:t>IV</a:t>
            </a:r>
            <a:r>
              <a:rPr lang="en-US" dirty="0" smtClean="0">
                <a:solidFill>
                  <a:schemeClr val="tx1"/>
                </a:solidFill>
              </a:rPr>
              <a:t> does not like green. </a:t>
            </a:r>
            <a:r>
              <a:rPr lang="en-US" b="1" dirty="0" smtClean="0">
                <a:solidFill>
                  <a:schemeClr val="tx1"/>
                </a:solidFill>
              </a:rPr>
              <a:t>P</a:t>
            </a:r>
            <a:r>
              <a:rPr lang="en-US" dirty="0" smtClean="0">
                <a:solidFill>
                  <a:schemeClr val="tx1"/>
                </a:solidFill>
              </a:rPr>
              <a:t> studies in Class </a:t>
            </a:r>
            <a:r>
              <a:rPr lang="en-US" b="1" dirty="0" smtClean="0">
                <a:solidFill>
                  <a:schemeClr val="tx1"/>
                </a:solidFill>
              </a:rPr>
              <a:t>II</a:t>
            </a:r>
            <a:r>
              <a:rPr lang="en-US" dirty="0" smtClean="0">
                <a:solidFill>
                  <a:schemeClr val="tx1"/>
                </a:solidFill>
              </a:rPr>
              <a:t>. </a:t>
            </a:r>
            <a:r>
              <a:rPr lang="en-US" b="1" dirty="0" smtClean="0">
                <a:solidFill>
                  <a:schemeClr val="tx1"/>
                </a:solidFill>
              </a:rPr>
              <a:t>M</a:t>
            </a:r>
            <a:r>
              <a:rPr lang="en-US" dirty="0" smtClean="0">
                <a:solidFill>
                  <a:schemeClr val="tx1"/>
                </a:solidFill>
              </a:rPr>
              <a:t> likes blue and does not study in Class </a:t>
            </a:r>
            <a:r>
              <a:rPr lang="en-US" b="1" dirty="0" smtClean="0">
                <a:solidFill>
                  <a:schemeClr val="tx1"/>
                </a:solidFill>
              </a:rPr>
              <a:t>IV</a:t>
            </a:r>
            <a:r>
              <a:rPr lang="en-US" dirty="0" smtClean="0">
                <a:solidFill>
                  <a:schemeClr val="tx1"/>
                </a:solidFill>
              </a:rPr>
              <a:t>. The one who likes yellow studies in Class </a:t>
            </a:r>
            <a:r>
              <a:rPr lang="en-US" b="1" dirty="0" smtClean="0">
                <a:solidFill>
                  <a:schemeClr val="tx1"/>
                </a:solidFill>
              </a:rPr>
              <a:t>VI</a:t>
            </a:r>
            <a:r>
              <a:rPr lang="en-US" dirty="0" smtClean="0">
                <a:solidFill>
                  <a:schemeClr val="tx1"/>
                </a:solidFill>
              </a:rPr>
              <a:t>. </a:t>
            </a:r>
            <a:r>
              <a:rPr lang="en-US" b="1" dirty="0" smtClean="0">
                <a:solidFill>
                  <a:schemeClr val="tx1"/>
                </a:solidFill>
              </a:rPr>
              <a:t>S</a:t>
            </a:r>
            <a:r>
              <a:rPr lang="en-US" dirty="0" smtClean="0">
                <a:solidFill>
                  <a:schemeClr val="tx1"/>
                </a:solidFill>
              </a:rPr>
              <a:t> likes pink and studies in Class </a:t>
            </a:r>
            <a:r>
              <a:rPr lang="en-US" b="1" dirty="0" smtClean="0">
                <a:solidFill>
                  <a:schemeClr val="tx1"/>
                </a:solidFill>
              </a:rPr>
              <a:t>I</a:t>
            </a:r>
            <a:r>
              <a:rPr lang="en-US" dirty="0" smtClean="0">
                <a:solidFill>
                  <a:schemeClr val="tx1"/>
                </a:solidFill>
              </a:rPr>
              <a:t>. </a:t>
            </a:r>
            <a:r>
              <a:rPr lang="en-US" b="1" dirty="0" smtClean="0">
                <a:solidFill>
                  <a:schemeClr val="tx1"/>
                </a:solidFill>
              </a:rPr>
              <a:t>R </a:t>
            </a:r>
            <a:r>
              <a:rPr lang="en-US" dirty="0" smtClean="0">
                <a:solidFill>
                  <a:schemeClr val="tx1"/>
                </a:solidFill>
              </a:rPr>
              <a:t>does not study in Class </a:t>
            </a:r>
            <a:r>
              <a:rPr lang="en-US" b="1" dirty="0" smtClean="0">
                <a:solidFill>
                  <a:schemeClr val="tx1"/>
                </a:solidFill>
              </a:rPr>
              <a:t>VI</a:t>
            </a:r>
            <a:r>
              <a:rPr lang="en-US" dirty="0" smtClean="0">
                <a:solidFill>
                  <a:schemeClr val="tx1"/>
                </a:solidFill>
              </a:rPr>
              <a:t>.</a:t>
            </a:r>
            <a:endParaRPr lang="en-IN" dirty="0">
              <a:solidFill>
                <a:schemeClr val="tx1"/>
              </a:solidFill>
            </a:endParaRPr>
          </a:p>
        </p:txBody>
      </p:sp>
      <p:sp>
        <p:nvSpPr>
          <p:cNvPr id="4" name="Google Shape;70;p15"/>
          <p:cNvSpPr txBox="1">
            <a:spLocks noGrp="1"/>
          </p:cNvSpPr>
          <p:nvPr>
            <p:ph type="title"/>
          </p:nvPr>
        </p:nvSpPr>
        <p:spPr>
          <a:xfrm>
            <a:off x="0" y="445025"/>
            <a:ext cx="7052553" cy="401281"/>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Directions to the questions 9-12 </a:t>
            </a:r>
            <a:endParaRPr lang="en-IN" sz="1800" b="1" dirty="0">
              <a:solidFill>
                <a:schemeClr val="bg1"/>
              </a:solidFill>
              <a:latin typeface="+mj-lt"/>
              <a:ea typeface="Roboto" panose="020B0604020202020204" charset="0"/>
            </a:endParaRP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84026"/>
            <a:ext cx="4457700" cy="1065625"/>
          </a:xfrm>
          <a:prstGeom prst="rect">
            <a:avLst/>
          </a:prstGeom>
          <a:noFill/>
          <a:ln>
            <a:noFill/>
          </a:ln>
        </p:spPr>
      </p:pic>
      <p:sp>
        <p:nvSpPr>
          <p:cNvPr id="7" name="Google Shape;70;p15"/>
          <p:cNvSpPr txBox="1">
            <a:spLocks noGrp="1"/>
          </p:cNvSpPr>
          <p:nvPr>
            <p:ph type="title"/>
          </p:nvPr>
        </p:nvSpPr>
        <p:spPr>
          <a:xfrm>
            <a:off x="1" y="445025"/>
            <a:ext cx="6984460" cy="32004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dirty="0">
                <a:solidFill>
                  <a:schemeClr val="bg1"/>
                </a:solidFill>
                <a:latin typeface="+mj-lt"/>
                <a:ea typeface="Roboto" panose="020B0604020202020204" charset="0"/>
                <a:cs typeface="+mj-lt"/>
              </a:rPr>
              <a:t> </a:t>
            </a:r>
            <a:r>
              <a:rPr lang="en-IN" sz="2000" b="1" dirty="0" smtClean="0">
                <a:solidFill>
                  <a:schemeClr val="bg1"/>
                </a:solidFill>
                <a:latin typeface="+mj-lt"/>
                <a:ea typeface="Roboto" panose="020B0604020202020204" charset="0"/>
                <a:cs typeface="+mj-lt"/>
              </a:rPr>
              <a:t>Question: 09</a:t>
            </a:r>
            <a:endParaRPr lang="en-IN" sz="2000" b="1" dirty="0">
              <a:solidFill>
                <a:schemeClr val="bg1"/>
              </a:solidFill>
              <a:latin typeface="+mj-lt"/>
              <a:ea typeface="Roboto" panose="020B0604020202020204" charset="0"/>
              <a:cs typeface="+mj-lt"/>
            </a:endParaRPr>
          </a:p>
        </p:txBody>
      </p:sp>
      <p:sp>
        <p:nvSpPr>
          <p:cNvPr id="11" name="Text Placeholder 10"/>
          <p:cNvSpPr>
            <a:spLocks noGrp="1"/>
          </p:cNvSpPr>
          <p:nvPr>
            <p:ph type="body" idx="1"/>
          </p:nvPr>
        </p:nvSpPr>
        <p:spPr>
          <a:xfrm>
            <a:off x="0" y="951630"/>
            <a:ext cx="8520600" cy="3416400"/>
          </a:xfrm>
        </p:spPr>
        <p:txBody>
          <a:bodyPr/>
          <a:lstStyle/>
          <a:p>
            <a:pPr marL="114300" indent="0">
              <a:buNone/>
            </a:pPr>
            <a:r>
              <a:rPr lang="en-US" dirty="0" smtClean="0">
                <a:solidFill>
                  <a:schemeClr val="tx1"/>
                </a:solidFill>
              </a:rPr>
              <a:t>In which class does </a:t>
            </a:r>
            <a:r>
              <a:rPr lang="en-US" b="1" dirty="0" smtClean="0">
                <a:solidFill>
                  <a:schemeClr val="tx1"/>
                </a:solidFill>
              </a:rPr>
              <a:t>R</a:t>
            </a:r>
            <a:r>
              <a:rPr lang="en-US" dirty="0" smtClean="0">
                <a:solidFill>
                  <a:schemeClr val="tx1"/>
                </a:solidFill>
              </a:rPr>
              <a:t> study?</a:t>
            </a:r>
            <a:endParaRPr lang="en-IN" dirty="0" smtClean="0">
              <a:solidFill>
                <a:schemeClr val="tx1"/>
              </a:solidFill>
            </a:endParaRPr>
          </a:p>
          <a:p>
            <a:pPr marL="114300" indent="0">
              <a:buNone/>
            </a:pPr>
            <a:endParaRPr lang="en-IN" dirty="0">
              <a:solidFill>
                <a:schemeClr val="tx1"/>
              </a:solidFill>
            </a:endParaRPr>
          </a:p>
          <a:p>
            <a:pPr>
              <a:buClr>
                <a:schemeClr val="tx1"/>
              </a:buClr>
              <a:buAutoNum type="alphaUcPeriod"/>
            </a:pPr>
            <a:r>
              <a:rPr lang="en-IN" dirty="0" smtClean="0">
                <a:solidFill>
                  <a:schemeClr val="tx1"/>
                </a:solidFill>
              </a:rPr>
              <a:t>V</a:t>
            </a:r>
            <a:endParaRPr lang="en-IN" dirty="0" smtClean="0">
              <a:solidFill>
                <a:schemeClr val="tx1"/>
              </a:solidFill>
            </a:endParaRPr>
          </a:p>
          <a:p>
            <a:pPr>
              <a:buClr>
                <a:schemeClr val="tx1"/>
              </a:buClr>
              <a:buAutoNum type="alphaUcPeriod"/>
            </a:pPr>
            <a:r>
              <a:rPr lang="en-IN" dirty="0" smtClean="0">
                <a:solidFill>
                  <a:schemeClr val="tx1"/>
                </a:solidFill>
              </a:rPr>
              <a:t>III</a:t>
            </a:r>
            <a:endParaRPr lang="en-IN" dirty="0" smtClean="0">
              <a:solidFill>
                <a:schemeClr val="tx1"/>
              </a:solidFill>
            </a:endParaRPr>
          </a:p>
          <a:p>
            <a:pPr>
              <a:buClr>
                <a:schemeClr val="tx1"/>
              </a:buClr>
              <a:buAutoNum type="alphaUcPeriod"/>
            </a:pPr>
            <a:r>
              <a:rPr lang="en-IN" dirty="0" smtClean="0">
                <a:solidFill>
                  <a:schemeClr val="tx1"/>
                </a:solidFill>
              </a:rPr>
              <a:t>IV</a:t>
            </a:r>
            <a:endParaRPr lang="en-IN" dirty="0" smtClean="0">
              <a:solidFill>
                <a:schemeClr val="tx1"/>
              </a:solidFill>
            </a:endParaRPr>
          </a:p>
          <a:p>
            <a:pPr>
              <a:buClr>
                <a:schemeClr val="tx1"/>
              </a:buClr>
              <a:buAutoNum type="alphaUcPeriod"/>
            </a:pPr>
            <a:r>
              <a:rPr lang="en-IN" dirty="0" smtClean="0">
                <a:solidFill>
                  <a:schemeClr val="tx1"/>
                </a:solidFill>
              </a:rPr>
              <a:t>Data Inadequate</a:t>
            </a:r>
            <a:endParaRPr lang="en-IN" dirty="0" smtClean="0">
              <a:solidFill>
                <a:schemeClr val="tx1"/>
              </a:solidFill>
            </a:endParaRPr>
          </a:p>
          <a:p>
            <a:pPr marL="114300" indent="0">
              <a:buNone/>
            </a:pPr>
            <a:endParaRPr lang="en-IN" dirty="0">
              <a:solidFill>
                <a:schemeClr val="tx1"/>
              </a:solidFill>
            </a:endParaRPr>
          </a:p>
          <a:p>
            <a:pPr marL="114300" indent="0">
              <a:buNone/>
            </a:pPr>
            <a:endParaRPr lang="en-IN" dirty="0">
              <a:solidFill>
                <a:schemeClr val="tx1"/>
              </a:solidFill>
            </a:endParaRPr>
          </a:p>
          <a:p>
            <a:pPr marL="114300" indent="0">
              <a:buNone/>
            </a:pPr>
            <a:r>
              <a:rPr lang="en-IN" dirty="0" smtClean="0">
                <a:solidFill>
                  <a:schemeClr val="tx1"/>
                </a:solidFill>
              </a:rPr>
              <a:t>                                                                                                                         </a:t>
            </a:r>
          </a:p>
          <a:p>
            <a:pPr marL="114300" indent="0">
              <a:buNone/>
            </a:pPr>
            <a:endParaRPr lang="en-IN" dirty="0">
              <a:solidFill>
                <a:schemeClr val="tx1"/>
              </a:solidFill>
            </a:endParaRPr>
          </a:p>
          <a:p>
            <a:pPr marL="114300" indent="0">
              <a:buNone/>
            </a:pPr>
            <a:r>
              <a:rPr lang="en-IN" dirty="0" smtClean="0">
                <a:solidFill>
                  <a:schemeClr val="tx1"/>
                </a:solidFill>
              </a:rPr>
              <a:t>							       Answer: </a:t>
            </a:r>
            <a:r>
              <a:rPr lang="en-IN" dirty="0">
                <a:solidFill>
                  <a:schemeClr val="tx1"/>
                </a:solidFill>
              </a:rPr>
              <a:t>C</a:t>
            </a:r>
            <a:endParaRPr lang="en-I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4704"/>
            <a:ext cx="4457700" cy="1065625"/>
          </a:xfrm>
          <a:prstGeom prst="rect">
            <a:avLst/>
          </a:prstGeom>
          <a:noFill/>
          <a:ln>
            <a:noFill/>
          </a:ln>
        </p:spPr>
      </p:pic>
      <p:sp>
        <p:nvSpPr>
          <p:cNvPr id="6" name="Google Shape;70;p15"/>
          <p:cNvSpPr txBox="1">
            <a:spLocks noGrp="1"/>
          </p:cNvSpPr>
          <p:nvPr>
            <p:ph type="title"/>
          </p:nvPr>
        </p:nvSpPr>
        <p:spPr>
          <a:xfrm>
            <a:off x="0" y="445025"/>
            <a:ext cx="7048072" cy="387182"/>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solidFill>
                <a:latin typeface="+mj-lt"/>
              </a:rPr>
              <a:t>Explanation </a:t>
            </a:r>
            <a:r>
              <a:rPr lang="en-IN" sz="1800" b="1" dirty="0" smtClean="0">
                <a:solidFill>
                  <a:schemeClr val="bg1"/>
                </a:solidFill>
                <a:latin typeface="+mj-lt"/>
                <a:ea typeface="Roboto" panose="020B0604020202020204" charset="0"/>
              </a:rPr>
              <a:t>: 09</a:t>
            </a:r>
            <a:endParaRPr lang="en-IN" sz="1800" b="1" dirty="0">
              <a:solidFill>
                <a:schemeClr val="bg1"/>
              </a:solidFill>
              <a:latin typeface="+mj-lt"/>
              <a:ea typeface="Roboto" panose="020B0604020202020204" charset="0"/>
            </a:endParaRPr>
          </a:p>
        </p:txBody>
      </p:sp>
      <p:pic>
        <p:nvPicPr>
          <p:cNvPr id="7" name="Picture 6" descr="3.jpg"/>
          <p:cNvPicPr>
            <a:picLocks noChangeAspect="1"/>
          </p:cNvPicPr>
          <p:nvPr/>
        </p:nvPicPr>
        <p:blipFill>
          <a:blip r:embed="rId4"/>
          <a:stretch>
            <a:fillRect/>
          </a:stretch>
        </p:blipFill>
        <p:spPr>
          <a:xfrm>
            <a:off x="2605087" y="1604962"/>
            <a:ext cx="3933825" cy="1933575"/>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28597"/>
            <a:ext cx="8520600" cy="3452968"/>
          </a:xfrm>
        </p:spPr>
        <p:txBody>
          <a:bodyPr/>
          <a:lstStyle/>
          <a:p>
            <a:pPr marL="114300" indent="0">
              <a:lnSpc>
                <a:spcPct val="150000"/>
              </a:lnSpc>
              <a:buNone/>
            </a:pPr>
            <a:r>
              <a:rPr lang="en-US" dirty="0" smtClean="0">
                <a:solidFill>
                  <a:schemeClr val="tx1"/>
                </a:solidFill>
              </a:rPr>
              <a:t>Which color does </a:t>
            </a:r>
            <a:r>
              <a:rPr lang="en-US" b="1" dirty="0" smtClean="0">
                <a:solidFill>
                  <a:schemeClr val="tx1"/>
                </a:solidFill>
              </a:rPr>
              <a:t>R</a:t>
            </a:r>
            <a:r>
              <a:rPr lang="en-US" dirty="0" smtClean="0">
                <a:solidFill>
                  <a:schemeClr val="tx1"/>
                </a:solidFill>
              </a:rPr>
              <a:t> like</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Tx/>
              <a:buSzPct val="100000"/>
              <a:buAutoNum type="alphaUcPeriod"/>
            </a:pPr>
            <a:r>
              <a:rPr lang="en-IN" dirty="0" smtClean="0">
                <a:solidFill>
                  <a:schemeClr val="tx1"/>
                </a:solidFill>
              </a:rPr>
              <a:t>Black</a:t>
            </a:r>
            <a:endParaRPr lang="en-IN" dirty="0" smtClean="0">
              <a:solidFill>
                <a:schemeClr val="tx1"/>
              </a:solidFill>
            </a:endParaRPr>
          </a:p>
          <a:p>
            <a:pPr>
              <a:lnSpc>
                <a:spcPct val="150000"/>
              </a:lnSpc>
              <a:buClrTx/>
              <a:buSzPct val="100000"/>
              <a:buAutoNum type="alphaUcPeriod"/>
            </a:pPr>
            <a:r>
              <a:rPr lang="en-IN" dirty="0" smtClean="0">
                <a:solidFill>
                  <a:schemeClr val="tx1"/>
                </a:solidFill>
              </a:rPr>
              <a:t>Yellow</a:t>
            </a:r>
            <a:endParaRPr lang="en-IN" dirty="0" smtClean="0">
              <a:solidFill>
                <a:schemeClr val="tx1"/>
              </a:solidFill>
            </a:endParaRPr>
          </a:p>
          <a:p>
            <a:pPr>
              <a:lnSpc>
                <a:spcPct val="150000"/>
              </a:lnSpc>
              <a:buClrTx/>
              <a:buSzPct val="100000"/>
              <a:buAutoNum type="alphaUcPeriod"/>
            </a:pPr>
            <a:r>
              <a:rPr lang="en-IN" dirty="0" smtClean="0">
                <a:solidFill>
                  <a:schemeClr val="tx1"/>
                </a:solidFill>
              </a:rPr>
              <a:t>Green</a:t>
            </a:r>
            <a:endParaRPr lang="en-IN" dirty="0" smtClean="0">
              <a:solidFill>
                <a:schemeClr val="tx1"/>
              </a:solidFill>
            </a:endParaRPr>
          </a:p>
          <a:p>
            <a:pPr>
              <a:lnSpc>
                <a:spcPct val="150000"/>
              </a:lnSpc>
              <a:buClrTx/>
              <a:buSzPct val="100000"/>
              <a:buAutoNum type="alphaUcPeriod"/>
            </a:pPr>
            <a:r>
              <a:rPr lang="en-IN" dirty="0" smtClean="0">
                <a:solidFill>
                  <a:schemeClr val="tx1"/>
                </a:solidFill>
              </a:rPr>
              <a:t>None of these</a:t>
            </a:r>
            <a:endParaRPr lang="en-IN" dirty="0" smtClean="0">
              <a:solidFill>
                <a:schemeClr val="tx1"/>
              </a:solidFill>
            </a:endParaRPr>
          </a:p>
          <a:p>
            <a:pPr marL="114300" indent="0">
              <a:lnSpc>
                <a:spcPct val="150000"/>
              </a:lnSpc>
              <a:buNone/>
            </a:pPr>
            <a:endParaRPr lang="en-IN" dirty="0" smtClean="0">
              <a:solidFill>
                <a:schemeClr val="tx1"/>
              </a:solidFill>
            </a:endParaRPr>
          </a:p>
          <a:p>
            <a:pPr marL="114300" indent="0">
              <a:lnSpc>
                <a:spcPct val="150000"/>
              </a:lnSpc>
              <a:buNone/>
            </a:pPr>
            <a:endParaRPr lang="en-IN" dirty="0" smtClean="0">
              <a:solidFill>
                <a:schemeClr val="tx1"/>
              </a:solidFill>
            </a:endParaRPr>
          </a:p>
          <a:p>
            <a:pPr marL="114300" indent="0">
              <a:lnSpc>
                <a:spcPct val="150000"/>
              </a:lnSpc>
              <a:buNone/>
            </a:pPr>
            <a:r>
              <a:rPr lang="en-IN" dirty="0">
                <a:solidFill>
                  <a:schemeClr val="tx1"/>
                </a:solidFill>
              </a:rPr>
              <a:t>	</a:t>
            </a:r>
            <a:r>
              <a:rPr lang="en-IN" dirty="0" smtClean="0">
                <a:solidFill>
                  <a:schemeClr val="tx1"/>
                </a:solidFill>
              </a:rPr>
              <a:t>						        Answer: </a:t>
            </a:r>
            <a:r>
              <a:rPr lang="en-IN" dirty="0">
                <a:solidFill>
                  <a:schemeClr val="tx1"/>
                </a:solidFill>
              </a:rPr>
              <a:t>D</a:t>
            </a:r>
            <a:endParaRPr lang="en-IN" dirty="0" smtClean="0">
              <a:solidFill>
                <a:schemeClr val="tx1"/>
              </a:solidFill>
              <a:latin typeface="+mj-lt"/>
              <a:ea typeface="Roboto" panose="020B0604020202020204" charset="0"/>
            </a:endParaRP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4501"/>
            <a:ext cx="4457700" cy="1065625"/>
          </a:xfrm>
          <a:prstGeom prst="rect">
            <a:avLst/>
          </a:prstGeom>
          <a:noFill/>
          <a:ln>
            <a:noFill/>
          </a:ln>
        </p:spPr>
      </p:pic>
      <p:sp>
        <p:nvSpPr>
          <p:cNvPr id="7" name="Google Shape;70;p15"/>
          <p:cNvSpPr txBox="1">
            <a:spLocks noGrp="1"/>
          </p:cNvSpPr>
          <p:nvPr>
            <p:ph type="title"/>
          </p:nvPr>
        </p:nvSpPr>
        <p:spPr>
          <a:xfrm>
            <a:off x="1" y="445025"/>
            <a:ext cx="7120800"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Question: 10</a:t>
            </a:r>
            <a:endParaRPr lang="en-IN" sz="2000" b="1" dirty="0">
              <a:solidFill>
                <a:schemeClr val="bg1"/>
              </a:solidFill>
              <a:latin typeface="+mj-lt"/>
              <a:ea typeface="Roboto" panose="020B0604020202020204" charset="0"/>
              <a:cs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93753"/>
            <a:ext cx="4457700" cy="1065625"/>
          </a:xfrm>
          <a:prstGeom prst="rect">
            <a:avLst/>
          </a:prstGeom>
          <a:noFill/>
          <a:ln>
            <a:noFill/>
          </a:ln>
        </p:spPr>
      </p:pic>
      <p:sp>
        <p:nvSpPr>
          <p:cNvPr id="6" name="Google Shape;70;p15"/>
          <p:cNvSpPr txBox="1">
            <a:spLocks noGrp="1"/>
          </p:cNvSpPr>
          <p:nvPr>
            <p:ph type="title"/>
          </p:nvPr>
        </p:nvSpPr>
        <p:spPr>
          <a:xfrm>
            <a:off x="0" y="393519"/>
            <a:ext cx="7120800" cy="356359"/>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solidFill>
                <a:latin typeface="+mj-lt"/>
              </a:rPr>
              <a:t>Explanation </a:t>
            </a:r>
            <a:r>
              <a:rPr lang="en-IN" sz="1800" b="1" dirty="0" smtClean="0">
                <a:solidFill>
                  <a:schemeClr val="bg1"/>
                </a:solidFill>
                <a:latin typeface="+mj-lt"/>
                <a:ea typeface="Roboto" panose="020B0604020202020204" charset="0"/>
              </a:rPr>
              <a:t>: 10</a:t>
            </a:r>
            <a:endParaRPr lang="en-IN" sz="1800" b="1" dirty="0">
              <a:solidFill>
                <a:schemeClr val="bg1"/>
              </a:solidFill>
              <a:latin typeface="+mj-lt"/>
              <a:ea typeface="Roboto" panose="020B0604020202020204" charset="0"/>
            </a:endParaRPr>
          </a:p>
        </p:txBody>
      </p:sp>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821021" y="1914433"/>
            <a:ext cx="3608962" cy="1588817"/>
          </a:xfrm>
          <a:prstGeom prst="rect">
            <a:avLst/>
          </a:prstGeom>
        </p:spPr>
      </p:pic>
      <p:pic>
        <p:nvPicPr>
          <p:cNvPr id="8" name="Picture 7" descr="3.jpg"/>
          <p:cNvPicPr>
            <a:picLocks noChangeAspect="1"/>
          </p:cNvPicPr>
          <p:nvPr/>
        </p:nvPicPr>
        <p:blipFill>
          <a:blip r:embed="rId5"/>
          <a:stretch>
            <a:fillRect/>
          </a:stretch>
        </p:blipFill>
        <p:spPr>
          <a:xfrm>
            <a:off x="2605087" y="1604962"/>
            <a:ext cx="3933825" cy="1933575"/>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28597"/>
            <a:ext cx="8520600" cy="3452968"/>
          </a:xfrm>
        </p:spPr>
        <p:txBody>
          <a:bodyPr/>
          <a:lstStyle/>
          <a:p>
            <a:pPr marL="114300" indent="0">
              <a:lnSpc>
                <a:spcPct val="150000"/>
              </a:lnSpc>
              <a:buNone/>
            </a:pPr>
            <a:r>
              <a:rPr lang="en-US" dirty="0" smtClean="0">
                <a:solidFill>
                  <a:schemeClr val="tx1"/>
                </a:solidFill>
              </a:rPr>
              <a:t>Which color does </a:t>
            </a:r>
            <a:r>
              <a:rPr lang="en-US" b="1" dirty="0" smtClean="0">
                <a:solidFill>
                  <a:schemeClr val="tx1"/>
                </a:solidFill>
              </a:rPr>
              <a:t>P</a:t>
            </a:r>
            <a:r>
              <a:rPr lang="en-US" dirty="0" smtClean="0">
                <a:solidFill>
                  <a:schemeClr val="tx1"/>
                </a:solidFill>
              </a:rPr>
              <a:t> like</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Tx/>
              <a:buSzPct val="100000"/>
              <a:buAutoNum type="alphaUcPeriod"/>
            </a:pPr>
            <a:r>
              <a:rPr lang="en-IN" dirty="0" smtClean="0">
                <a:solidFill>
                  <a:schemeClr val="tx1"/>
                </a:solidFill>
              </a:rPr>
              <a:t>Green</a:t>
            </a:r>
            <a:endParaRPr lang="en-IN" dirty="0" smtClean="0">
              <a:solidFill>
                <a:schemeClr val="tx1"/>
              </a:solidFill>
            </a:endParaRPr>
          </a:p>
          <a:p>
            <a:pPr>
              <a:lnSpc>
                <a:spcPct val="150000"/>
              </a:lnSpc>
              <a:buClrTx/>
              <a:buSzPct val="100000"/>
              <a:buAutoNum type="alphaUcPeriod"/>
            </a:pPr>
            <a:r>
              <a:rPr lang="en-IN" dirty="0" smtClean="0">
                <a:solidFill>
                  <a:schemeClr val="tx1"/>
                </a:solidFill>
              </a:rPr>
              <a:t>Yellow</a:t>
            </a:r>
            <a:endParaRPr lang="en-IN" dirty="0" smtClean="0">
              <a:solidFill>
                <a:schemeClr val="tx1"/>
              </a:solidFill>
            </a:endParaRPr>
          </a:p>
          <a:p>
            <a:pPr>
              <a:lnSpc>
                <a:spcPct val="150000"/>
              </a:lnSpc>
              <a:buClrTx/>
              <a:buSzPct val="100000"/>
              <a:buAutoNum type="alphaUcPeriod"/>
            </a:pPr>
            <a:r>
              <a:rPr lang="en-IN" dirty="0" smtClean="0">
                <a:solidFill>
                  <a:schemeClr val="tx1"/>
                </a:solidFill>
              </a:rPr>
              <a:t>Red</a:t>
            </a:r>
            <a:endParaRPr lang="en-IN" dirty="0" smtClean="0">
              <a:solidFill>
                <a:schemeClr val="tx1"/>
              </a:solidFill>
            </a:endParaRPr>
          </a:p>
          <a:p>
            <a:pPr>
              <a:lnSpc>
                <a:spcPct val="150000"/>
              </a:lnSpc>
              <a:buClrTx/>
              <a:buSzPct val="100000"/>
              <a:buAutoNum type="alphaUcPeriod"/>
            </a:pPr>
            <a:r>
              <a:rPr lang="en-IN" dirty="0" smtClean="0">
                <a:solidFill>
                  <a:schemeClr val="tx1"/>
                </a:solidFill>
              </a:rPr>
              <a:t>None of these</a:t>
            </a:r>
            <a:endParaRPr lang="en-IN" dirty="0" smtClean="0">
              <a:solidFill>
                <a:schemeClr val="tx1"/>
              </a:solidFill>
            </a:endParaRPr>
          </a:p>
          <a:p>
            <a:pPr marL="114300" indent="0">
              <a:lnSpc>
                <a:spcPct val="150000"/>
              </a:lnSpc>
              <a:buNone/>
            </a:pPr>
            <a:endParaRPr lang="en-IN" dirty="0">
              <a:solidFill>
                <a:schemeClr val="tx1"/>
              </a:solidFill>
            </a:endParaRPr>
          </a:p>
          <a:p>
            <a:pPr marL="114300" indent="0">
              <a:lnSpc>
                <a:spcPct val="150000"/>
              </a:lnSpc>
              <a:buNone/>
            </a:pPr>
            <a:r>
              <a:rPr lang="en-IN" dirty="0" smtClean="0">
                <a:solidFill>
                  <a:schemeClr val="tx1"/>
                </a:solidFill>
              </a:rPr>
              <a:t>								</a:t>
            </a:r>
          </a:p>
          <a:p>
            <a:pPr marL="114300" indent="0">
              <a:lnSpc>
                <a:spcPct val="150000"/>
              </a:lnSpc>
              <a:buNone/>
            </a:pPr>
            <a:r>
              <a:rPr lang="en-IN" dirty="0">
                <a:solidFill>
                  <a:schemeClr val="tx1"/>
                </a:solidFill>
              </a:rPr>
              <a:t>	</a:t>
            </a:r>
            <a:r>
              <a:rPr lang="en-IN" dirty="0" smtClean="0">
                <a:solidFill>
                  <a:schemeClr val="tx1"/>
                </a:solidFill>
              </a:rPr>
              <a:t>						       Answer: </a:t>
            </a:r>
            <a:r>
              <a:rPr lang="en-IN" dirty="0">
                <a:solidFill>
                  <a:schemeClr val="tx1"/>
                </a:solidFill>
              </a:rPr>
              <a:t>A</a:t>
            </a:r>
            <a:endParaRPr lang="en-IN" dirty="0">
              <a:solidFill>
                <a:schemeClr val="tx1"/>
              </a:solidFill>
            </a:endParaRPr>
          </a:p>
          <a:p>
            <a:pPr marL="114300" indent="0">
              <a:lnSpc>
                <a:spcPct val="150000"/>
              </a:lnSpc>
              <a:buNone/>
            </a:pPr>
            <a:r>
              <a:rPr lang="en-IN" sz="2000" dirty="0" smtClean="0">
                <a:solidFill>
                  <a:schemeClr val="tx1"/>
                </a:solidFill>
                <a:latin typeface="+mj-lt"/>
                <a:ea typeface="Roboto" panose="020B0604020202020204" charset="0"/>
              </a:rPr>
              <a:t>                                                                                                    </a:t>
            </a: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4501"/>
            <a:ext cx="4457700" cy="1065625"/>
          </a:xfrm>
          <a:prstGeom prst="rect">
            <a:avLst/>
          </a:prstGeom>
          <a:noFill/>
          <a:ln>
            <a:noFill/>
          </a:ln>
        </p:spPr>
      </p:pic>
      <p:sp>
        <p:nvSpPr>
          <p:cNvPr id="7" name="Google Shape;70;p15"/>
          <p:cNvSpPr txBox="1">
            <a:spLocks noGrp="1"/>
          </p:cNvSpPr>
          <p:nvPr>
            <p:ph type="title"/>
          </p:nvPr>
        </p:nvSpPr>
        <p:spPr>
          <a:xfrm>
            <a:off x="1" y="445025"/>
            <a:ext cx="7120800"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Question: 11</a:t>
            </a:r>
            <a:endParaRPr lang="en-IN" sz="2000" b="1" dirty="0">
              <a:solidFill>
                <a:schemeClr val="bg1"/>
              </a:solidFill>
              <a:latin typeface="+mj-lt"/>
              <a:ea typeface="Roboto" panose="020B0604020202020204" charset="0"/>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69727"/>
            <a:ext cx="4457700" cy="1065625"/>
          </a:xfrm>
          <a:prstGeom prst="rect">
            <a:avLst/>
          </a:prstGeom>
          <a:noFill/>
          <a:ln>
            <a:noFill/>
          </a:ln>
        </p:spPr>
      </p:pic>
      <p:sp>
        <p:nvSpPr>
          <p:cNvPr id="6" name="Google Shape;70;p15"/>
          <p:cNvSpPr txBox="1">
            <a:spLocks noGrp="1"/>
          </p:cNvSpPr>
          <p:nvPr>
            <p:ph type="title"/>
          </p:nvPr>
        </p:nvSpPr>
        <p:spPr>
          <a:xfrm>
            <a:off x="0" y="445025"/>
            <a:ext cx="7120800" cy="40773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solidFill>
                <a:latin typeface="+mj-lt"/>
              </a:rPr>
              <a:t>Explanation </a:t>
            </a:r>
            <a:r>
              <a:rPr lang="en-IN" sz="1800" b="1" dirty="0" smtClean="0">
                <a:solidFill>
                  <a:schemeClr val="bg1"/>
                </a:solidFill>
                <a:latin typeface="+mj-lt"/>
                <a:ea typeface="Roboto" panose="020B0604020202020204" charset="0"/>
              </a:rPr>
              <a:t>: 11</a:t>
            </a:r>
            <a:endParaRPr lang="en-IN" sz="1800" b="1" dirty="0">
              <a:solidFill>
                <a:schemeClr val="bg1"/>
              </a:solidFill>
              <a:latin typeface="+mj-lt"/>
              <a:ea typeface="Roboto" panose="020B0604020202020204" charset="0"/>
            </a:endParaRPr>
          </a:p>
        </p:txBody>
      </p:sp>
      <p:pic>
        <p:nvPicPr>
          <p:cNvPr id="8" name="Picture 7" descr="3.jpg"/>
          <p:cNvPicPr>
            <a:picLocks noChangeAspect="1"/>
          </p:cNvPicPr>
          <p:nvPr/>
        </p:nvPicPr>
        <p:blipFill>
          <a:blip r:embed="rId4"/>
          <a:stretch>
            <a:fillRect/>
          </a:stretch>
        </p:blipFill>
        <p:spPr>
          <a:xfrm>
            <a:off x="2605087" y="1604962"/>
            <a:ext cx="3933825" cy="1933575"/>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28597"/>
            <a:ext cx="8520600" cy="3452968"/>
          </a:xfrm>
        </p:spPr>
        <p:txBody>
          <a:bodyPr/>
          <a:lstStyle/>
          <a:p>
            <a:pPr marL="114300" indent="0">
              <a:lnSpc>
                <a:spcPct val="150000"/>
              </a:lnSpc>
              <a:buNone/>
            </a:pPr>
            <a:r>
              <a:rPr lang="en-US" dirty="0" smtClean="0">
                <a:solidFill>
                  <a:schemeClr val="tx1"/>
                </a:solidFill>
              </a:rPr>
              <a:t>Which of the following combinations is correct </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Tx/>
              <a:buSzPct val="100000"/>
              <a:buAutoNum type="alphaUcPeriod"/>
            </a:pPr>
            <a:r>
              <a:rPr lang="en-US" dirty="0" smtClean="0">
                <a:solidFill>
                  <a:schemeClr val="tx1"/>
                </a:solidFill>
              </a:rPr>
              <a:t>P – II – Yellow </a:t>
            </a:r>
            <a:endParaRPr lang="en-US" dirty="0" smtClean="0">
              <a:solidFill>
                <a:schemeClr val="tx1"/>
              </a:solidFill>
            </a:endParaRPr>
          </a:p>
          <a:p>
            <a:pPr>
              <a:lnSpc>
                <a:spcPct val="150000"/>
              </a:lnSpc>
              <a:buClrTx/>
              <a:buSzPct val="100000"/>
              <a:buAutoNum type="alphaUcPeriod"/>
            </a:pPr>
            <a:r>
              <a:rPr lang="en-US" dirty="0" smtClean="0">
                <a:solidFill>
                  <a:schemeClr val="tx1"/>
                </a:solidFill>
              </a:rPr>
              <a:t>Q – III – Green </a:t>
            </a:r>
            <a:endParaRPr lang="en-US" dirty="0" smtClean="0">
              <a:solidFill>
                <a:schemeClr val="tx1"/>
              </a:solidFill>
            </a:endParaRPr>
          </a:p>
          <a:p>
            <a:pPr>
              <a:lnSpc>
                <a:spcPct val="150000"/>
              </a:lnSpc>
              <a:buClrTx/>
              <a:buSzPct val="100000"/>
              <a:buAutoNum type="alphaUcPeriod"/>
            </a:pPr>
            <a:r>
              <a:rPr lang="en-US" dirty="0" smtClean="0">
                <a:solidFill>
                  <a:schemeClr val="tx1"/>
                </a:solidFill>
              </a:rPr>
              <a:t>S – I – Black </a:t>
            </a:r>
            <a:endParaRPr lang="en-US" dirty="0" smtClean="0">
              <a:solidFill>
                <a:schemeClr val="tx1"/>
              </a:solidFill>
            </a:endParaRPr>
          </a:p>
          <a:p>
            <a:pPr>
              <a:lnSpc>
                <a:spcPct val="150000"/>
              </a:lnSpc>
              <a:buClrTx/>
              <a:buSzPct val="100000"/>
              <a:buAutoNum type="alphaUcPeriod"/>
            </a:pPr>
            <a:r>
              <a:rPr lang="en-IN" dirty="0" smtClean="0">
                <a:solidFill>
                  <a:schemeClr val="tx1"/>
                </a:solidFill>
              </a:rPr>
              <a:t>Data </a:t>
            </a:r>
            <a:r>
              <a:rPr lang="en-IN" dirty="0">
                <a:solidFill>
                  <a:schemeClr val="tx1"/>
                </a:solidFill>
              </a:rPr>
              <a:t>inadequate.</a:t>
            </a:r>
            <a:endParaRPr lang="en-IN" dirty="0" smtClean="0">
              <a:solidFill>
                <a:schemeClr val="tx1"/>
              </a:solidFill>
            </a:endParaRPr>
          </a:p>
          <a:p>
            <a:pPr marL="114300" indent="0">
              <a:lnSpc>
                <a:spcPct val="150000"/>
              </a:lnSpc>
              <a:buNone/>
            </a:pPr>
            <a:endParaRPr lang="en-IN" dirty="0">
              <a:solidFill>
                <a:schemeClr val="tx1"/>
              </a:solidFill>
            </a:endParaRPr>
          </a:p>
          <a:p>
            <a:pPr marL="114300" indent="0">
              <a:lnSpc>
                <a:spcPct val="150000"/>
              </a:lnSpc>
              <a:buNone/>
            </a:pPr>
            <a:r>
              <a:rPr lang="en-IN" dirty="0" smtClean="0">
                <a:solidFill>
                  <a:schemeClr val="tx1"/>
                </a:solidFill>
              </a:rPr>
              <a:t>								</a:t>
            </a:r>
          </a:p>
          <a:p>
            <a:pPr marL="114300" indent="0">
              <a:lnSpc>
                <a:spcPct val="150000"/>
              </a:lnSpc>
              <a:buNone/>
            </a:pPr>
            <a:r>
              <a:rPr lang="en-IN" dirty="0">
                <a:solidFill>
                  <a:schemeClr val="tx1"/>
                </a:solidFill>
              </a:rPr>
              <a:t>	</a:t>
            </a:r>
            <a:r>
              <a:rPr lang="en-IN" dirty="0" smtClean="0">
                <a:solidFill>
                  <a:schemeClr val="tx1"/>
                </a:solidFill>
              </a:rPr>
              <a:t>						        Answer: </a:t>
            </a:r>
            <a:r>
              <a:rPr lang="en-IN" dirty="0">
                <a:solidFill>
                  <a:schemeClr val="tx1"/>
                </a:solidFill>
              </a:rPr>
              <a:t>D</a:t>
            </a:r>
            <a:endParaRPr lang="en-IN" dirty="0">
              <a:solidFill>
                <a:schemeClr val="tx1"/>
              </a:solidFill>
            </a:endParaRPr>
          </a:p>
          <a:p>
            <a:pPr marL="114300" indent="0">
              <a:lnSpc>
                <a:spcPct val="150000"/>
              </a:lnSpc>
              <a:buNone/>
            </a:pPr>
            <a:r>
              <a:rPr lang="en-IN" dirty="0" smtClean="0">
                <a:solidFill>
                  <a:schemeClr val="tx1"/>
                </a:solidFill>
                <a:latin typeface="+mj-lt"/>
                <a:ea typeface="Roboto" panose="020B0604020202020204" charset="0"/>
              </a:rPr>
              <a:t>                                                                                                    </a:t>
            </a: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4501"/>
            <a:ext cx="4457700" cy="1065625"/>
          </a:xfrm>
          <a:prstGeom prst="rect">
            <a:avLst/>
          </a:prstGeom>
          <a:noFill/>
          <a:ln>
            <a:noFill/>
          </a:ln>
        </p:spPr>
      </p:pic>
      <p:sp>
        <p:nvSpPr>
          <p:cNvPr id="7" name="Google Shape;70;p15"/>
          <p:cNvSpPr txBox="1">
            <a:spLocks noGrp="1"/>
          </p:cNvSpPr>
          <p:nvPr>
            <p:ph type="title"/>
          </p:nvPr>
        </p:nvSpPr>
        <p:spPr>
          <a:xfrm>
            <a:off x="1" y="445025"/>
            <a:ext cx="7120800"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Question: 12</a:t>
            </a:r>
            <a:endParaRPr lang="en-IN" sz="2000" b="1" dirty="0">
              <a:solidFill>
                <a:schemeClr val="bg1"/>
              </a:solidFill>
              <a:latin typeface="+mj-lt"/>
              <a:ea typeface="Roboto" panose="020B0604020202020204" charset="0"/>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9252"/>
            <a:ext cx="4457700" cy="1065625"/>
          </a:xfrm>
          <a:prstGeom prst="rect">
            <a:avLst/>
          </a:prstGeom>
          <a:noFill/>
          <a:ln>
            <a:noFill/>
          </a:ln>
        </p:spPr>
      </p:pic>
      <p:sp>
        <p:nvSpPr>
          <p:cNvPr id="6" name="Google Shape;70;p15"/>
          <p:cNvSpPr txBox="1">
            <a:spLocks noGrp="1"/>
          </p:cNvSpPr>
          <p:nvPr>
            <p:ph type="title"/>
          </p:nvPr>
        </p:nvSpPr>
        <p:spPr>
          <a:xfrm>
            <a:off x="0" y="445025"/>
            <a:ext cx="7120800" cy="40773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rPr>
              <a:t> Explanation </a:t>
            </a:r>
            <a:r>
              <a:rPr lang="en-IN" sz="1800" b="1" dirty="0" smtClean="0">
                <a:solidFill>
                  <a:schemeClr val="bg1"/>
                </a:solidFill>
                <a:latin typeface="+mj-lt"/>
                <a:ea typeface="Roboto" panose="020B0604020202020204" charset="0"/>
              </a:rPr>
              <a:t>: 12</a:t>
            </a:r>
            <a:endParaRPr lang="en-IN" sz="1800" b="1" dirty="0">
              <a:solidFill>
                <a:schemeClr val="bg1"/>
              </a:solidFill>
              <a:latin typeface="+mj-lt"/>
              <a:ea typeface="Roboto" panose="020B0604020202020204" charset="0"/>
            </a:endParaRPr>
          </a:p>
        </p:txBody>
      </p:sp>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821021" y="1914433"/>
            <a:ext cx="3608962" cy="1588817"/>
          </a:xfrm>
          <a:prstGeom prst="rect">
            <a:avLst/>
          </a:prstGeom>
        </p:spPr>
      </p:pic>
      <p:pic>
        <p:nvPicPr>
          <p:cNvPr id="8" name="Picture 7" descr="3.jpg"/>
          <p:cNvPicPr>
            <a:picLocks noChangeAspect="1"/>
          </p:cNvPicPr>
          <p:nvPr/>
        </p:nvPicPr>
        <p:blipFill>
          <a:blip r:embed="rId5"/>
          <a:stretch>
            <a:fillRect/>
          </a:stretch>
        </p:blipFill>
        <p:spPr>
          <a:xfrm>
            <a:off x="2605087" y="1604962"/>
            <a:ext cx="3933825" cy="1933575"/>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7;p14"/>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80574"/>
            <a:ext cx="4457700" cy="1065625"/>
          </a:xfrm>
          <a:prstGeom prst="rect">
            <a:avLst/>
          </a:prstGeom>
          <a:noFill/>
          <a:ln>
            <a:noFill/>
          </a:ln>
        </p:spPr>
      </p:pic>
      <p:sp>
        <p:nvSpPr>
          <p:cNvPr id="6" name="Google Shape;70;p15"/>
          <p:cNvSpPr txBox="1">
            <a:spLocks noGrp="1"/>
          </p:cNvSpPr>
          <p:nvPr>
            <p:ph type="title"/>
          </p:nvPr>
        </p:nvSpPr>
        <p:spPr>
          <a:xfrm>
            <a:off x="0" y="445025"/>
            <a:ext cx="7023370" cy="362371"/>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dirty="0" smtClean="0">
                <a:solidFill>
                  <a:schemeClr val="bg1"/>
                </a:solidFill>
                <a:latin typeface="+mj-lt"/>
                <a:ea typeface="Roboto" panose="020B0604020202020204" charset="0"/>
              </a:rPr>
              <a:t>Directions to the questions 1- </a:t>
            </a:r>
            <a:r>
              <a:rPr lang="en-IN" sz="1600" b="1" dirty="0">
                <a:solidFill>
                  <a:schemeClr val="bg1"/>
                </a:solidFill>
                <a:latin typeface="+mj-lt"/>
                <a:ea typeface="Roboto" panose="020B0604020202020204" charset="0"/>
              </a:rPr>
              <a:t>5</a:t>
            </a:r>
          </a:p>
        </p:txBody>
      </p:sp>
      <p:sp>
        <p:nvSpPr>
          <p:cNvPr id="3" name="Rectangle 2"/>
          <p:cNvSpPr/>
          <p:nvPr/>
        </p:nvSpPr>
        <p:spPr>
          <a:xfrm>
            <a:off x="232656" y="888157"/>
            <a:ext cx="7908290" cy="4050596"/>
          </a:xfrm>
          <a:prstGeom prst="rect">
            <a:avLst/>
          </a:prstGeom>
        </p:spPr>
        <p:txBody>
          <a:bodyPr wrap="square">
            <a:spAutoFit/>
          </a:bodyPr>
          <a:lstStyle/>
          <a:p>
            <a:pPr>
              <a:lnSpc>
                <a:spcPct val="120000"/>
              </a:lnSpc>
            </a:pPr>
            <a:r>
              <a:rPr lang="en-US" sz="1800" b="1" dirty="0" smtClean="0">
                <a:solidFill>
                  <a:schemeClr val="tx1"/>
                </a:solidFill>
                <a:latin typeface="+mj-lt"/>
                <a:ea typeface="Roboto" charset="0"/>
              </a:rPr>
              <a:t>Direction: Study the following information carefully to answer these questions. </a:t>
            </a:r>
            <a:r>
              <a:rPr lang="en-US" sz="1800" dirty="0" smtClean="0">
                <a:solidFill>
                  <a:schemeClr val="tx1"/>
                </a:solidFill>
                <a:latin typeface="+mj-lt"/>
                <a:ea typeface="Roboto" charset="0"/>
              </a:rPr>
              <a:t/>
            </a:r>
            <a:br>
              <a:rPr lang="en-US" sz="1800" dirty="0" smtClean="0">
                <a:solidFill>
                  <a:schemeClr val="tx1"/>
                </a:solidFill>
                <a:latin typeface="+mj-lt"/>
                <a:ea typeface="Roboto" charset="0"/>
              </a:rPr>
            </a:br>
            <a:r>
              <a:rPr lang="en-US" sz="1800" b="1" dirty="0" smtClean="0">
                <a:solidFill>
                  <a:schemeClr val="tx1"/>
                </a:solidFill>
                <a:latin typeface="+mj-lt"/>
                <a:ea typeface="Roboto" charset="0"/>
              </a:rPr>
              <a:t>A, B, C, D, E, F </a:t>
            </a:r>
            <a:r>
              <a:rPr lang="en-US" sz="1800" dirty="0" smtClean="0">
                <a:solidFill>
                  <a:schemeClr val="tx1"/>
                </a:solidFill>
                <a:latin typeface="+mj-lt"/>
                <a:ea typeface="Roboto" charset="0"/>
              </a:rPr>
              <a:t>and </a:t>
            </a:r>
            <a:r>
              <a:rPr lang="en-US" sz="1800" b="1" dirty="0" smtClean="0">
                <a:solidFill>
                  <a:schemeClr val="tx1"/>
                </a:solidFill>
                <a:latin typeface="+mj-lt"/>
                <a:ea typeface="Roboto" charset="0"/>
              </a:rPr>
              <a:t>G</a:t>
            </a:r>
            <a:r>
              <a:rPr lang="en-US" sz="1800" dirty="0" smtClean="0">
                <a:solidFill>
                  <a:schemeClr val="tx1"/>
                </a:solidFill>
                <a:latin typeface="+mj-lt"/>
                <a:ea typeface="Roboto" charset="0"/>
              </a:rPr>
              <a:t> are members of a sports club and have liking for different games, </a:t>
            </a:r>
            <a:r>
              <a:rPr lang="en-US" sz="1800" dirty="0" err="1" smtClean="0">
                <a:solidFill>
                  <a:schemeClr val="tx1"/>
                </a:solidFill>
                <a:latin typeface="+mj-lt"/>
                <a:ea typeface="Roboto" charset="0"/>
              </a:rPr>
              <a:t>viz</a:t>
            </a:r>
            <a:r>
              <a:rPr lang="en-US" sz="1800" dirty="0" smtClean="0">
                <a:solidFill>
                  <a:schemeClr val="tx1"/>
                </a:solidFill>
                <a:latin typeface="+mj-lt"/>
                <a:ea typeface="Roboto" charset="0"/>
              </a:rPr>
              <a:t> </a:t>
            </a:r>
            <a:r>
              <a:rPr lang="en-US" sz="1800" b="1" dirty="0" err="1" smtClean="0">
                <a:solidFill>
                  <a:schemeClr val="tx1"/>
                </a:solidFill>
                <a:latin typeface="+mj-lt"/>
                <a:ea typeface="Roboto" charset="0"/>
              </a:rPr>
              <a:t>Carrom</a:t>
            </a:r>
            <a:r>
              <a:rPr lang="en-US" sz="1800" b="1" dirty="0" smtClean="0">
                <a:solidFill>
                  <a:schemeClr val="tx1"/>
                </a:solidFill>
                <a:latin typeface="+mj-lt"/>
                <a:ea typeface="Roboto" charset="0"/>
              </a:rPr>
              <a:t>, Table Tennis, Badminton, Bridge, Hockey, Football and Lawn Tennis</a:t>
            </a:r>
            <a:r>
              <a:rPr lang="en-US" sz="1800" dirty="0" smtClean="0">
                <a:solidFill>
                  <a:schemeClr val="tx1"/>
                </a:solidFill>
                <a:latin typeface="+mj-lt"/>
                <a:ea typeface="Roboto" charset="0"/>
              </a:rPr>
              <a:t> but not necessarily in the same order. Each one of them has a liking for different musical instruments, </a:t>
            </a:r>
            <a:r>
              <a:rPr lang="en-US" sz="1800" dirty="0" err="1" smtClean="0">
                <a:solidFill>
                  <a:schemeClr val="tx1"/>
                </a:solidFill>
                <a:latin typeface="+mj-lt"/>
                <a:ea typeface="Roboto" charset="0"/>
              </a:rPr>
              <a:t>viz</a:t>
            </a:r>
            <a:r>
              <a:rPr lang="en-US" sz="1800" dirty="0" smtClean="0">
                <a:solidFill>
                  <a:schemeClr val="tx1"/>
                </a:solidFill>
                <a:latin typeface="+mj-lt"/>
                <a:ea typeface="Roboto" charset="0"/>
              </a:rPr>
              <a:t> </a:t>
            </a:r>
            <a:r>
              <a:rPr lang="en-US" sz="1800" b="1" dirty="0" smtClean="0">
                <a:solidFill>
                  <a:schemeClr val="tx1"/>
                </a:solidFill>
                <a:latin typeface="+mj-lt"/>
                <a:ea typeface="Roboto" charset="0"/>
              </a:rPr>
              <a:t>Sitar, Guitar, Harmonium, Flute, </a:t>
            </a:r>
            <a:r>
              <a:rPr lang="en-US" sz="1800" b="1" dirty="0" err="1" smtClean="0">
                <a:solidFill>
                  <a:schemeClr val="tx1"/>
                </a:solidFill>
                <a:latin typeface="+mj-lt"/>
                <a:ea typeface="Roboto" charset="0"/>
              </a:rPr>
              <a:t>Tabla</a:t>
            </a:r>
            <a:r>
              <a:rPr lang="en-US" sz="1800" b="1" dirty="0" smtClean="0">
                <a:solidFill>
                  <a:schemeClr val="tx1"/>
                </a:solidFill>
                <a:latin typeface="+mj-lt"/>
                <a:ea typeface="Roboto" charset="0"/>
              </a:rPr>
              <a:t>, Banjo and </a:t>
            </a:r>
            <a:r>
              <a:rPr lang="en-US" sz="1800" b="1" dirty="0" err="1" smtClean="0">
                <a:solidFill>
                  <a:schemeClr val="tx1"/>
                </a:solidFill>
                <a:latin typeface="+mj-lt"/>
                <a:ea typeface="Roboto" charset="0"/>
              </a:rPr>
              <a:t>Santoor</a:t>
            </a:r>
            <a:r>
              <a:rPr lang="en-US" sz="1800" b="1" dirty="0" smtClean="0">
                <a:solidFill>
                  <a:schemeClr val="tx1"/>
                </a:solidFill>
                <a:latin typeface="+mj-lt"/>
                <a:ea typeface="Roboto" charset="0"/>
              </a:rPr>
              <a:t>,</a:t>
            </a:r>
            <a:r>
              <a:rPr lang="en-US" sz="1800" dirty="0" smtClean="0">
                <a:solidFill>
                  <a:schemeClr val="tx1"/>
                </a:solidFill>
                <a:latin typeface="+mj-lt"/>
                <a:ea typeface="Roboto" charset="0"/>
              </a:rPr>
              <a:t> not necessarily in the same order. </a:t>
            </a:r>
            <a:r>
              <a:rPr lang="en-US" sz="1800" b="1" dirty="0" smtClean="0">
                <a:solidFill>
                  <a:schemeClr val="tx1"/>
                </a:solidFill>
                <a:latin typeface="+mj-lt"/>
                <a:ea typeface="Roboto" charset="0"/>
              </a:rPr>
              <a:t>B</a:t>
            </a:r>
            <a:r>
              <a:rPr lang="en-US" sz="1800" dirty="0" smtClean="0">
                <a:solidFill>
                  <a:schemeClr val="tx1"/>
                </a:solidFill>
                <a:latin typeface="+mj-lt"/>
                <a:ea typeface="Roboto" charset="0"/>
              </a:rPr>
              <a:t> likes </a:t>
            </a:r>
            <a:r>
              <a:rPr lang="en-US" sz="1800" dirty="0" err="1" smtClean="0">
                <a:solidFill>
                  <a:schemeClr val="tx1"/>
                </a:solidFill>
                <a:latin typeface="+mj-lt"/>
                <a:ea typeface="Roboto" charset="0"/>
              </a:rPr>
              <a:t>Carrom</a:t>
            </a:r>
            <a:r>
              <a:rPr lang="en-US" sz="1800" dirty="0" smtClean="0">
                <a:solidFill>
                  <a:schemeClr val="tx1"/>
                </a:solidFill>
                <a:latin typeface="+mj-lt"/>
                <a:ea typeface="Roboto" charset="0"/>
              </a:rPr>
              <a:t> and Banjo.</a:t>
            </a:r>
            <a:r>
              <a:rPr lang="en-US" sz="1800" b="1" dirty="0" smtClean="0">
                <a:solidFill>
                  <a:schemeClr val="tx1"/>
                </a:solidFill>
                <a:latin typeface="+mj-lt"/>
                <a:ea typeface="Roboto" charset="0"/>
              </a:rPr>
              <a:t> E</a:t>
            </a:r>
            <a:r>
              <a:rPr lang="en-US" sz="1800" dirty="0" smtClean="0">
                <a:solidFill>
                  <a:schemeClr val="tx1"/>
                </a:solidFill>
                <a:latin typeface="+mj-lt"/>
                <a:ea typeface="Roboto" charset="0"/>
              </a:rPr>
              <a:t> likes to play Bridge but not Harmonium or </a:t>
            </a:r>
            <a:r>
              <a:rPr lang="en-US" sz="1800" dirty="0" err="1" smtClean="0">
                <a:solidFill>
                  <a:schemeClr val="tx1"/>
                </a:solidFill>
                <a:latin typeface="+mj-lt"/>
                <a:ea typeface="Roboto" charset="0"/>
              </a:rPr>
              <a:t>Tabla</a:t>
            </a:r>
            <a:r>
              <a:rPr lang="en-US" sz="1800" dirty="0" smtClean="0">
                <a:solidFill>
                  <a:schemeClr val="tx1"/>
                </a:solidFill>
                <a:latin typeface="+mj-lt"/>
                <a:ea typeface="Roboto" charset="0"/>
              </a:rPr>
              <a:t>. The one who plays Hockey plays Sitar. </a:t>
            </a:r>
            <a:r>
              <a:rPr lang="en-US" sz="1800" b="1" dirty="0" smtClean="0">
                <a:solidFill>
                  <a:schemeClr val="tx1"/>
                </a:solidFill>
                <a:latin typeface="+mj-lt"/>
                <a:ea typeface="Roboto" charset="0"/>
              </a:rPr>
              <a:t>F</a:t>
            </a:r>
            <a:r>
              <a:rPr lang="en-US" sz="1800" dirty="0" smtClean="0">
                <a:solidFill>
                  <a:schemeClr val="tx1"/>
                </a:solidFill>
                <a:latin typeface="+mj-lt"/>
                <a:ea typeface="Roboto" charset="0"/>
              </a:rPr>
              <a:t> plays Guitar but not Table Tennis or Lawn Tennis. </a:t>
            </a:r>
            <a:r>
              <a:rPr lang="en-US" sz="1800" b="1" dirty="0" smtClean="0">
                <a:solidFill>
                  <a:schemeClr val="tx1"/>
                </a:solidFill>
                <a:latin typeface="+mj-lt"/>
                <a:ea typeface="Roboto" charset="0"/>
              </a:rPr>
              <a:t>A</a:t>
            </a:r>
            <a:r>
              <a:rPr lang="en-US" sz="1800" dirty="0" smtClean="0">
                <a:solidFill>
                  <a:schemeClr val="tx1"/>
                </a:solidFill>
                <a:latin typeface="+mj-lt"/>
                <a:ea typeface="Roboto" charset="0"/>
              </a:rPr>
              <a:t> plays badminton and Flute. The one who plays Lawn Tennis does not play </a:t>
            </a:r>
            <a:r>
              <a:rPr lang="en-US" sz="1800" dirty="0" err="1" smtClean="0">
                <a:solidFill>
                  <a:schemeClr val="tx1"/>
                </a:solidFill>
                <a:latin typeface="+mj-lt"/>
                <a:ea typeface="Roboto" charset="0"/>
              </a:rPr>
              <a:t>Tabla</a:t>
            </a:r>
            <a:r>
              <a:rPr lang="en-US" sz="1800" dirty="0" smtClean="0">
                <a:solidFill>
                  <a:schemeClr val="tx1"/>
                </a:solidFill>
                <a:latin typeface="+mj-lt"/>
                <a:ea typeface="Roboto" charset="0"/>
              </a:rPr>
              <a:t>. </a:t>
            </a:r>
            <a:r>
              <a:rPr lang="en-US" sz="1800" b="1" dirty="0" smtClean="0">
                <a:solidFill>
                  <a:schemeClr val="tx1"/>
                </a:solidFill>
                <a:latin typeface="+mj-lt"/>
                <a:ea typeface="Roboto" charset="0"/>
              </a:rPr>
              <a:t>C</a:t>
            </a:r>
            <a:r>
              <a:rPr lang="en-US" sz="1800" dirty="0" smtClean="0">
                <a:solidFill>
                  <a:schemeClr val="tx1"/>
                </a:solidFill>
                <a:latin typeface="+mj-lt"/>
                <a:ea typeface="Roboto" charset="0"/>
              </a:rPr>
              <a:t> plays Harmonium and </a:t>
            </a:r>
            <a:r>
              <a:rPr lang="en-US" sz="1800" b="1" dirty="0" smtClean="0">
                <a:solidFill>
                  <a:schemeClr val="tx1"/>
                </a:solidFill>
                <a:latin typeface="+mj-lt"/>
                <a:ea typeface="Roboto" charset="0"/>
              </a:rPr>
              <a:t>G</a:t>
            </a:r>
            <a:r>
              <a:rPr lang="en-US" sz="1800" dirty="0" smtClean="0">
                <a:solidFill>
                  <a:schemeClr val="tx1"/>
                </a:solidFill>
                <a:latin typeface="+mj-lt"/>
                <a:ea typeface="Roboto" charset="0"/>
              </a:rPr>
              <a:t> plays Hockey.</a:t>
            </a:r>
            <a:endParaRPr lang="en-IN" sz="1800" dirty="0">
              <a:solidFill>
                <a:schemeClr val="tx1"/>
              </a:solidFill>
              <a:latin typeface="+mj-lt"/>
              <a:ea typeface="Robot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297" y="753114"/>
            <a:ext cx="8857733" cy="4390386"/>
          </a:xfrm>
        </p:spPr>
        <p:txBody>
          <a:bodyPr/>
          <a:lstStyle/>
          <a:p>
            <a:pPr marL="114300" indent="0">
              <a:lnSpc>
                <a:spcPct val="150000"/>
              </a:lnSpc>
              <a:buNone/>
            </a:pPr>
            <a:r>
              <a:rPr lang="en-US" sz="2000" dirty="0" smtClean="0">
                <a:solidFill>
                  <a:schemeClr val="tx1"/>
                </a:solidFill>
              </a:rPr>
              <a:t>Four houses Blue, Green, Red and Yellow are located in a row in the given order. Each of the houses is occupied by a person earning a fixed amount of a salary. The four persons are Paul, Krishna, </a:t>
            </a:r>
            <a:r>
              <a:rPr lang="en-US" sz="2000" dirty="0" err="1" smtClean="0">
                <a:solidFill>
                  <a:schemeClr val="tx1"/>
                </a:solidFill>
              </a:rPr>
              <a:t>Laxman</a:t>
            </a:r>
            <a:r>
              <a:rPr lang="en-US" sz="2000" dirty="0" smtClean="0">
                <a:solidFill>
                  <a:schemeClr val="tx1"/>
                </a:solidFill>
              </a:rPr>
              <a:t>, and Som. Read the following instruction carefully</a:t>
            </a:r>
            <a:r>
              <a:rPr lang="en-US" sz="2000" dirty="0" smtClean="0">
                <a:solidFill>
                  <a:schemeClr val="tx1"/>
                </a:solidFill>
              </a:rPr>
              <a:t>:</a:t>
            </a:r>
          </a:p>
          <a:p>
            <a:pPr marL="114300" indent="0">
              <a:lnSpc>
                <a:spcPct val="150000"/>
              </a:lnSpc>
              <a:buNone/>
            </a:pPr>
            <a:r>
              <a:rPr lang="en-US" sz="2000" b="1" dirty="0" smtClean="0">
                <a:solidFill>
                  <a:schemeClr val="tx1"/>
                </a:solidFill>
              </a:rPr>
              <a:t>I.</a:t>
            </a:r>
            <a:r>
              <a:rPr lang="en-US" sz="2000" dirty="0" smtClean="0">
                <a:solidFill>
                  <a:schemeClr val="tx1"/>
                </a:solidFill>
              </a:rPr>
              <a:t> Paul </a:t>
            </a:r>
            <a:r>
              <a:rPr lang="en-US" sz="2000" dirty="0" smtClean="0">
                <a:solidFill>
                  <a:schemeClr val="tx1"/>
                </a:solidFill>
              </a:rPr>
              <a:t>lives between </a:t>
            </a:r>
            <a:r>
              <a:rPr lang="en-US" sz="2000" dirty="0" err="1" smtClean="0">
                <a:solidFill>
                  <a:schemeClr val="tx1"/>
                </a:solidFill>
              </a:rPr>
              <a:t>Som</a:t>
            </a:r>
            <a:r>
              <a:rPr lang="en-US" sz="2000" dirty="0" smtClean="0">
                <a:solidFill>
                  <a:schemeClr val="tx1"/>
                </a:solidFill>
              </a:rPr>
              <a:t> and Krishna </a:t>
            </a:r>
            <a:br>
              <a:rPr lang="en-US" sz="2000" dirty="0" smtClean="0">
                <a:solidFill>
                  <a:schemeClr val="tx1"/>
                </a:solidFill>
              </a:rPr>
            </a:br>
            <a:r>
              <a:rPr lang="en-US" sz="2000" b="1" dirty="0" smtClean="0">
                <a:solidFill>
                  <a:schemeClr val="tx1"/>
                </a:solidFill>
              </a:rPr>
              <a:t>II.</a:t>
            </a:r>
            <a:r>
              <a:rPr lang="en-US" sz="2000" dirty="0" smtClean="0">
                <a:solidFill>
                  <a:schemeClr val="tx1"/>
                </a:solidFill>
              </a:rPr>
              <a:t> </a:t>
            </a:r>
            <a:r>
              <a:rPr lang="en-US" sz="2000" dirty="0" err="1" smtClean="0">
                <a:solidFill>
                  <a:schemeClr val="tx1"/>
                </a:solidFill>
              </a:rPr>
              <a:t>Laxman</a:t>
            </a:r>
            <a:r>
              <a:rPr lang="en-US" sz="2000" dirty="0" smtClean="0">
                <a:solidFill>
                  <a:schemeClr val="tx1"/>
                </a:solidFill>
              </a:rPr>
              <a:t> does not stay in Blue house </a:t>
            </a:r>
            <a:br>
              <a:rPr lang="en-US" sz="2000" dirty="0" smtClean="0">
                <a:solidFill>
                  <a:schemeClr val="tx1"/>
                </a:solidFill>
              </a:rPr>
            </a:br>
            <a:r>
              <a:rPr lang="en-US" sz="2000" b="1" dirty="0" smtClean="0">
                <a:solidFill>
                  <a:schemeClr val="tx1"/>
                </a:solidFill>
              </a:rPr>
              <a:t>III.</a:t>
            </a:r>
            <a:r>
              <a:rPr lang="en-US" sz="2000" dirty="0" smtClean="0">
                <a:solidFill>
                  <a:schemeClr val="tx1"/>
                </a:solidFill>
              </a:rPr>
              <a:t> The person living in Red house earns more than that of person </a:t>
            </a:r>
            <a:r>
              <a:rPr lang="en-US" sz="2000" dirty="0" smtClean="0">
                <a:solidFill>
                  <a:schemeClr val="tx1"/>
                </a:solidFill>
              </a:rPr>
              <a:t>living</a:t>
            </a:r>
          </a:p>
          <a:p>
            <a:pPr marL="114300" indent="0">
              <a:lnSpc>
                <a:spcPct val="150000"/>
              </a:lnSpc>
              <a:buNone/>
            </a:pPr>
            <a:endParaRPr lang="en-US" sz="2000" dirty="0" smtClean="0">
              <a:solidFill>
                <a:schemeClr val="tx1"/>
              </a:solidFill>
            </a:endParaRPr>
          </a:p>
          <a:p>
            <a:pPr marL="114300" indent="0">
              <a:lnSpc>
                <a:spcPct val="150000"/>
              </a:lnSpc>
              <a:buNone/>
            </a:pPr>
            <a:r>
              <a:rPr lang="en-US" sz="2000" dirty="0" smtClean="0">
                <a:solidFill>
                  <a:schemeClr val="tx1"/>
                </a:solidFill>
              </a:rPr>
              <a:t> </a:t>
            </a:r>
            <a:r>
              <a:rPr lang="en-US" sz="2000" dirty="0" smtClean="0">
                <a:solidFill>
                  <a:schemeClr val="tx1"/>
                </a:solidFill>
              </a:rPr>
              <a:t>in Blue</a:t>
            </a:r>
            <a:endParaRPr lang="en-IN" sz="2000" dirty="0" smtClean="0">
              <a:solidFill>
                <a:schemeClr val="tx1"/>
              </a:solidFill>
              <a:latin typeface="+mj-lt"/>
              <a:ea typeface="Roboto" panose="020B0604020202020204" charset="0"/>
            </a:endParaRP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4501"/>
            <a:ext cx="4457700" cy="1065625"/>
          </a:xfrm>
          <a:prstGeom prst="rect">
            <a:avLst/>
          </a:prstGeom>
          <a:noFill/>
          <a:ln>
            <a:noFill/>
          </a:ln>
        </p:spPr>
      </p:pic>
      <p:sp>
        <p:nvSpPr>
          <p:cNvPr id="7" name="Google Shape;70;p15"/>
          <p:cNvSpPr txBox="1">
            <a:spLocks noGrp="1"/>
          </p:cNvSpPr>
          <p:nvPr>
            <p:ph type="title"/>
          </p:nvPr>
        </p:nvSpPr>
        <p:spPr>
          <a:xfrm>
            <a:off x="1" y="445025"/>
            <a:ext cx="7120800"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Question: 13</a:t>
            </a:r>
            <a:endParaRPr lang="en-IN" sz="2000" b="1" dirty="0">
              <a:solidFill>
                <a:schemeClr val="bg1"/>
              </a:solidFill>
              <a:latin typeface="+mj-lt"/>
              <a:ea typeface="Roboto" panose="020B0604020202020204" charset="0"/>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69727"/>
            <a:ext cx="4457700" cy="1065625"/>
          </a:xfrm>
          <a:prstGeom prst="rect">
            <a:avLst/>
          </a:prstGeom>
          <a:noFill/>
          <a:ln>
            <a:noFill/>
          </a:ln>
        </p:spPr>
      </p:pic>
      <p:sp>
        <p:nvSpPr>
          <p:cNvPr id="6" name="Google Shape;70;p15"/>
          <p:cNvSpPr txBox="1">
            <a:spLocks noGrp="1"/>
          </p:cNvSpPr>
          <p:nvPr>
            <p:ph type="title"/>
          </p:nvPr>
        </p:nvSpPr>
        <p:spPr>
          <a:xfrm>
            <a:off x="0" y="445025"/>
            <a:ext cx="7120800" cy="40773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rPr>
              <a:t> Explanation </a:t>
            </a:r>
            <a:r>
              <a:rPr lang="en-IN" sz="1800" b="1" dirty="0" smtClean="0">
                <a:solidFill>
                  <a:schemeClr val="bg1"/>
                </a:solidFill>
                <a:latin typeface="+mj-lt"/>
                <a:ea typeface="Roboto" panose="020B0604020202020204" charset="0"/>
              </a:rPr>
              <a:t>: 13</a:t>
            </a:r>
            <a:endParaRPr lang="en-IN" sz="1800" b="1" dirty="0">
              <a:solidFill>
                <a:schemeClr val="bg1"/>
              </a:solidFill>
              <a:latin typeface="+mj-lt"/>
              <a:ea typeface="Roboto" panose="020B0604020202020204" charset="0"/>
            </a:endParaRPr>
          </a:p>
        </p:txBody>
      </p:sp>
      <p:sp>
        <p:nvSpPr>
          <p:cNvPr id="8" name="Text Placeholder 2"/>
          <p:cNvSpPr>
            <a:spLocks noGrp="1"/>
          </p:cNvSpPr>
          <p:nvPr>
            <p:ph type="body" idx="1"/>
          </p:nvPr>
        </p:nvSpPr>
        <p:spPr>
          <a:xfrm>
            <a:off x="-68296" y="753114"/>
            <a:ext cx="8520600" cy="3452968"/>
          </a:xfrm>
        </p:spPr>
        <p:txBody>
          <a:bodyPr/>
          <a:lstStyle/>
          <a:p>
            <a:pPr marL="114300" indent="0">
              <a:lnSpc>
                <a:spcPct val="150000"/>
              </a:lnSpc>
              <a:buNone/>
            </a:pPr>
            <a:r>
              <a:rPr lang="en-US" sz="2000" b="1" dirty="0" smtClean="0">
                <a:solidFill>
                  <a:schemeClr val="tx1"/>
                </a:solidFill>
              </a:rPr>
              <a:t>IV.</a:t>
            </a:r>
            <a:r>
              <a:rPr lang="en-US" sz="2000" dirty="0" smtClean="0">
                <a:solidFill>
                  <a:schemeClr val="tx1"/>
                </a:solidFill>
              </a:rPr>
              <a:t> Salary of </a:t>
            </a:r>
            <a:r>
              <a:rPr lang="en-US" sz="2000" dirty="0" err="1" smtClean="0">
                <a:solidFill>
                  <a:schemeClr val="tx1"/>
                </a:solidFill>
              </a:rPr>
              <a:t>Som</a:t>
            </a:r>
            <a:r>
              <a:rPr lang="en-US" sz="2000" dirty="0" smtClean="0">
                <a:solidFill>
                  <a:schemeClr val="tx1"/>
                </a:solidFill>
              </a:rPr>
              <a:t> is more than that of Paul but lesser than that of Krishna </a:t>
            </a:r>
            <a:br>
              <a:rPr lang="en-US" sz="2000" dirty="0" smtClean="0">
                <a:solidFill>
                  <a:schemeClr val="tx1"/>
                </a:solidFill>
              </a:rPr>
            </a:br>
            <a:r>
              <a:rPr lang="en-US" sz="2000" b="1" dirty="0" smtClean="0">
                <a:solidFill>
                  <a:schemeClr val="tx1"/>
                </a:solidFill>
              </a:rPr>
              <a:t>V.</a:t>
            </a:r>
            <a:r>
              <a:rPr lang="en-US" sz="2000" dirty="0" smtClean="0">
                <a:solidFill>
                  <a:schemeClr val="tx1"/>
                </a:solidFill>
              </a:rPr>
              <a:t> One of the person earns ₹ 80, 000 </a:t>
            </a:r>
            <a:br>
              <a:rPr lang="en-US" sz="2000" dirty="0" smtClean="0">
                <a:solidFill>
                  <a:schemeClr val="tx1"/>
                </a:solidFill>
              </a:rPr>
            </a:br>
            <a:r>
              <a:rPr lang="en-US" sz="2000" b="1" dirty="0" smtClean="0">
                <a:solidFill>
                  <a:schemeClr val="tx1"/>
                </a:solidFill>
              </a:rPr>
              <a:t>VI.</a:t>
            </a:r>
            <a:r>
              <a:rPr lang="en-US" sz="2000" dirty="0" smtClean="0">
                <a:solidFill>
                  <a:schemeClr val="tx1"/>
                </a:solidFill>
              </a:rPr>
              <a:t> The person earning ₹ 110,000 is not </a:t>
            </a:r>
            <a:r>
              <a:rPr lang="en-US" sz="2000" dirty="0" err="1" smtClean="0">
                <a:solidFill>
                  <a:schemeClr val="tx1"/>
                </a:solidFill>
              </a:rPr>
              <a:t>Laxman</a:t>
            </a:r>
            <a:r>
              <a:rPr lang="en-US" sz="2000" dirty="0" smtClean="0">
                <a:solidFill>
                  <a:schemeClr val="tx1"/>
                </a:solidFill>
              </a:rPr>
              <a:t> </a:t>
            </a:r>
            <a:br>
              <a:rPr lang="en-US" sz="2000" dirty="0" smtClean="0">
                <a:solidFill>
                  <a:schemeClr val="tx1"/>
                </a:solidFill>
              </a:rPr>
            </a:br>
            <a:r>
              <a:rPr lang="en-US" sz="2000" b="1" dirty="0" smtClean="0">
                <a:solidFill>
                  <a:schemeClr val="tx1"/>
                </a:solidFill>
              </a:rPr>
              <a:t>VII.</a:t>
            </a:r>
            <a:r>
              <a:rPr lang="en-US" sz="2000" dirty="0" smtClean="0">
                <a:solidFill>
                  <a:schemeClr val="tx1"/>
                </a:solidFill>
              </a:rPr>
              <a:t> The salary difference between </a:t>
            </a:r>
            <a:r>
              <a:rPr lang="en-US" sz="2000" dirty="0" err="1" smtClean="0">
                <a:solidFill>
                  <a:schemeClr val="tx1"/>
                </a:solidFill>
              </a:rPr>
              <a:t>Laxman</a:t>
            </a:r>
            <a:r>
              <a:rPr lang="en-US" sz="2000" dirty="0" smtClean="0">
                <a:solidFill>
                  <a:schemeClr val="tx1"/>
                </a:solidFill>
              </a:rPr>
              <a:t> and Son is ₹ 30,000 </a:t>
            </a:r>
            <a:br>
              <a:rPr lang="en-US" sz="2000" dirty="0" smtClean="0">
                <a:solidFill>
                  <a:schemeClr val="tx1"/>
                </a:solidFill>
              </a:rPr>
            </a:br>
            <a:r>
              <a:rPr lang="en-US" sz="2000" b="1" dirty="0" smtClean="0">
                <a:solidFill>
                  <a:schemeClr val="tx1"/>
                </a:solidFill>
              </a:rPr>
              <a:t>VIII.</a:t>
            </a:r>
            <a:r>
              <a:rPr lang="en-US" sz="2000" dirty="0" smtClean="0">
                <a:solidFill>
                  <a:schemeClr val="tx1"/>
                </a:solidFill>
              </a:rPr>
              <a:t> The House in which Krishna lives is located between houses with persons earning salaries of 30,000 and ₹ 50,000 </a:t>
            </a:r>
            <a:br>
              <a:rPr lang="en-US" sz="2000" dirty="0" smtClean="0">
                <a:solidFill>
                  <a:schemeClr val="tx1"/>
                </a:solidFill>
              </a:rPr>
            </a:br>
            <a:r>
              <a:rPr lang="en-US" sz="2000" b="1" dirty="0" smtClean="0">
                <a:solidFill>
                  <a:schemeClr val="tx1"/>
                </a:solidFill>
              </a:rPr>
              <a:t>IX.</a:t>
            </a:r>
            <a:r>
              <a:rPr lang="en-US" sz="2000" dirty="0" smtClean="0">
                <a:solidFill>
                  <a:schemeClr val="tx1"/>
                </a:solidFill>
              </a:rPr>
              <a:t> Krishna does not live in Yellow house, and the person living in yellow house is not earning lowest salary among the four persons. </a:t>
            </a:r>
            <a:endParaRPr lang="en-IN" sz="2000" dirty="0" smtClean="0">
              <a:solidFill>
                <a:schemeClr val="tx1"/>
              </a:solidFill>
              <a:latin typeface="+mj-lt"/>
              <a:ea typeface="Roboto" panose="020B060402020202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28597"/>
            <a:ext cx="8520600" cy="3452968"/>
          </a:xfrm>
        </p:spPr>
        <p:txBody>
          <a:bodyPr/>
          <a:lstStyle/>
          <a:p>
            <a:pPr marL="114300" indent="0">
              <a:lnSpc>
                <a:spcPct val="150000"/>
              </a:lnSpc>
              <a:buNone/>
            </a:pPr>
            <a:r>
              <a:rPr lang="en-US" dirty="0" smtClean="0">
                <a:solidFill>
                  <a:schemeClr val="tx1"/>
                </a:solidFill>
              </a:rPr>
              <a:t>Who lives in Red house</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Tx/>
              <a:buAutoNum type="alphaUcPeriod"/>
            </a:pPr>
            <a:r>
              <a:rPr lang="en-IN" dirty="0" smtClean="0">
                <a:solidFill>
                  <a:schemeClr val="tx1"/>
                </a:solidFill>
              </a:rPr>
              <a:t>Paul</a:t>
            </a:r>
            <a:endParaRPr lang="en-IN" dirty="0" smtClean="0">
              <a:solidFill>
                <a:schemeClr val="tx1"/>
              </a:solidFill>
            </a:endParaRPr>
          </a:p>
          <a:p>
            <a:pPr>
              <a:lnSpc>
                <a:spcPct val="150000"/>
              </a:lnSpc>
              <a:buClrTx/>
              <a:buAutoNum type="alphaUcPeriod"/>
            </a:pPr>
            <a:r>
              <a:rPr lang="en-IN" dirty="0" smtClean="0">
                <a:solidFill>
                  <a:schemeClr val="tx1"/>
                </a:solidFill>
              </a:rPr>
              <a:t>Krishna</a:t>
            </a:r>
            <a:endParaRPr lang="en-IN" dirty="0" smtClean="0">
              <a:solidFill>
                <a:schemeClr val="tx1"/>
              </a:solidFill>
            </a:endParaRPr>
          </a:p>
          <a:p>
            <a:pPr>
              <a:lnSpc>
                <a:spcPct val="150000"/>
              </a:lnSpc>
              <a:buClrTx/>
              <a:buAutoNum type="alphaUcPeriod"/>
            </a:pPr>
            <a:r>
              <a:rPr lang="en-IN" dirty="0" err="1" smtClean="0">
                <a:solidFill>
                  <a:schemeClr val="tx1"/>
                </a:solidFill>
              </a:rPr>
              <a:t>Laxman</a:t>
            </a:r>
            <a:endParaRPr lang="en-IN" dirty="0" smtClean="0">
              <a:solidFill>
                <a:schemeClr val="tx1"/>
              </a:solidFill>
            </a:endParaRPr>
          </a:p>
          <a:p>
            <a:pPr>
              <a:lnSpc>
                <a:spcPct val="150000"/>
              </a:lnSpc>
              <a:buClrTx/>
              <a:buAutoNum type="alphaUcPeriod"/>
            </a:pPr>
            <a:r>
              <a:rPr lang="en-IN" dirty="0" smtClean="0">
                <a:solidFill>
                  <a:schemeClr val="tx1"/>
                </a:solidFill>
              </a:rPr>
              <a:t>Son</a:t>
            </a:r>
            <a:endParaRPr lang="en-IN" dirty="0" smtClean="0">
              <a:solidFill>
                <a:schemeClr val="tx1"/>
              </a:solidFill>
            </a:endParaRPr>
          </a:p>
          <a:p>
            <a:pPr marL="114300" indent="0">
              <a:lnSpc>
                <a:spcPct val="150000"/>
              </a:lnSpc>
              <a:buNone/>
            </a:pPr>
            <a:endParaRPr lang="en-IN" dirty="0" smtClean="0">
              <a:solidFill>
                <a:schemeClr val="tx1"/>
              </a:solidFill>
            </a:endParaRPr>
          </a:p>
          <a:p>
            <a:pPr marL="114300" indent="0">
              <a:lnSpc>
                <a:spcPct val="150000"/>
              </a:lnSpc>
              <a:buNone/>
            </a:pPr>
            <a:r>
              <a:rPr lang="en-IN" dirty="0" smtClean="0">
                <a:solidFill>
                  <a:schemeClr val="tx1"/>
                </a:solidFill>
              </a:rPr>
              <a:t>								</a:t>
            </a:r>
          </a:p>
          <a:p>
            <a:pPr marL="114300" indent="0">
              <a:lnSpc>
                <a:spcPct val="150000"/>
              </a:lnSpc>
              <a:buNone/>
            </a:pPr>
            <a:r>
              <a:rPr lang="en-IN" dirty="0">
                <a:solidFill>
                  <a:schemeClr val="tx1"/>
                </a:solidFill>
              </a:rPr>
              <a:t>	</a:t>
            </a:r>
            <a:r>
              <a:rPr lang="en-IN" dirty="0" smtClean="0">
                <a:solidFill>
                  <a:schemeClr val="tx1"/>
                </a:solidFill>
              </a:rPr>
              <a:t>						       Answer: </a:t>
            </a:r>
            <a:r>
              <a:rPr lang="en-IN" dirty="0" smtClean="0">
                <a:solidFill>
                  <a:schemeClr val="tx1"/>
                </a:solidFill>
              </a:rPr>
              <a:t>B</a:t>
            </a:r>
            <a:endParaRPr lang="en-IN" dirty="0" smtClean="0">
              <a:solidFill>
                <a:schemeClr val="tx1"/>
              </a:solidFill>
              <a:latin typeface="+mj-lt"/>
              <a:ea typeface="Roboto" panose="020B0604020202020204" charset="0"/>
            </a:endParaRP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4501"/>
            <a:ext cx="4457700" cy="1065625"/>
          </a:xfrm>
          <a:prstGeom prst="rect">
            <a:avLst/>
          </a:prstGeom>
          <a:noFill/>
          <a:ln>
            <a:noFill/>
          </a:ln>
        </p:spPr>
      </p:pic>
      <p:sp>
        <p:nvSpPr>
          <p:cNvPr id="7" name="Google Shape;70;p15"/>
          <p:cNvSpPr txBox="1">
            <a:spLocks noGrp="1"/>
          </p:cNvSpPr>
          <p:nvPr>
            <p:ph type="title"/>
          </p:nvPr>
        </p:nvSpPr>
        <p:spPr>
          <a:xfrm>
            <a:off x="1" y="445025"/>
            <a:ext cx="7120800"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Question: 14</a:t>
            </a:r>
            <a:endParaRPr lang="en-IN" sz="2000" b="1" dirty="0">
              <a:solidFill>
                <a:schemeClr val="bg1"/>
              </a:solidFill>
              <a:latin typeface="+mj-lt"/>
              <a:ea typeface="Roboto" panose="020B0604020202020204" charset="0"/>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69727"/>
            <a:ext cx="4457700" cy="1065625"/>
          </a:xfrm>
          <a:prstGeom prst="rect">
            <a:avLst/>
          </a:prstGeom>
          <a:noFill/>
          <a:ln>
            <a:noFill/>
          </a:ln>
        </p:spPr>
      </p:pic>
      <p:sp>
        <p:nvSpPr>
          <p:cNvPr id="6" name="Google Shape;70;p15"/>
          <p:cNvSpPr txBox="1">
            <a:spLocks noGrp="1"/>
          </p:cNvSpPr>
          <p:nvPr>
            <p:ph type="title"/>
          </p:nvPr>
        </p:nvSpPr>
        <p:spPr>
          <a:xfrm>
            <a:off x="0" y="445025"/>
            <a:ext cx="7120800" cy="40773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rPr>
              <a:t> Explanation </a:t>
            </a:r>
            <a:r>
              <a:rPr lang="en-IN" sz="1800" b="1" dirty="0" smtClean="0">
                <a:solidFill>
                  <a:schemeClr val="bg1"/>
                </a:solidFill>
                <a:latin typeface="+mj-lt"/>
                <a:ea typeface="Roboto" panose="020B0604020202020204" charset="0"/>
              </a:rPr>
              <a:t>: 14</a:t>
            </a:r>
            <a:endParaRPr lang="en-IN" sz="1800" b="1" dirty="0">
              <a:solidFill>
                <a:schemeClr val="bg1"/>
              </a:solidFill>
              <a:latin typeface="+mj-lt"/>
              <a:ea typeface="Roboto" panose="020B0604020202020204" charset="0"/>
            </a:endParaRPr>
          </a:p>
        </p:txBody>
      </p:sp>
      <p:pic>
        <p:nvPicPr>
          <p:cNvPr id="8" name="Picture 7" descr="4.jpg"/>
          <p:cNvPicPr>
            <a:picLocks noChangeAspect="1"/>
          </p:cNvPicPr>
          <p:nvPr/>
        </p:nvPicPr>
        <p:blipFill>
          <a:blip r:embed="rId4"/>
          <a:stretch>
            <a:fillRect/>
          </a:stretch>
        </p:blipFill>
        <p:spPr>
          <a:xfrm>
            <a:off x="1276350" y="1285875"/>
            <a:ext cx="6591300" cy="2571750"/>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28597"/>
            <a:ext cx="8520600" cy="3452968"/>
          </a:xfrm>
        </p:spPr>
        <p:txBody>
          <a:bodyPr/>
          <a:lstStyle/>
          <a:p>
            <a:pPr marL="114300" indent="0">
              <a:lnSpc>
                <a:spcPct val="150000"/>
              </a:lnSpc>
              <a:buClrTx/>
              <a:buSzPct val="100000"/>
              <a:buNone/>
            </a:pPr>
            <a:r>
              <a:rPr lang="en-US" dirty="0" smtClean="0">
                <a:solidFill>
                  <a:schemeClr val="tx1"/>
                </a:solidFill>
              </a:rPr>
              <a:t>Which house is occupied by person earning highest salary </a:t>
            </a:r>
            <a:r>
              <a:rPr lang="en-US" dirty="0" smtClean="0">
                <a:solidFill>
                  <a:schemeClr val="tx1"/>
                </a:solidFill>
              </a:rPr>
              <a:t>?</a:t>
            </a:r>
          </a:p>
          <a:p>
            <a:pPr marL="114300" indent="0">
              <a:lnSpc>
                <a:spcPct val="150000"/>
              </a:lnSpc>
              <a:buClrTx/>
              <a:buSzPct val="100000"/>
              <a:buNone/>
            </a:pPr>
            <a:endParaRPr lang="en-IN" dirty="0" smtClean="0">
              <a:solidFill>
                <a:schemeClr val="tx1"/>
              </a:solidFill>
            </a:endParaRPr>
          </a:p>
          <a:p>
            <a:pPr>
              <a:lnSpc>
                <a:spcPct val="150000"/>
              </a:lnSpc>
              <a:buClrTx/>
              <a:buAutoNum type="alphaUcPeriod"/>
            </a:pPr>
            <a:r>
              <a:rPr lang="en-IN" dirty="0" smtClean="0">
                <a:solidFill>
                  <a:schemeClr val="tx1"/>
                </a:solidFill>
              </a:rPr>
              <a:t>Blue</a:t>
            </a:r>
            <a:endParaRPr lang="en-IN" dirty="0">
              <a:solidFill>
                <a:schemeClr val="tx1"/>
              </a:solidFill>
            </a:endParaRPr>
          </a:p>
          <a:p>
            <a:pPr>
              <a:lnSpc>
                <a:spcPct val="150000"/>
              </a:lnSpc>
              <a:buClrTx/>
              <a:buAutoNum type="alphaUcPeriod"/>
            </a:pPr>
            <a:r>
              <a:rPr lang="en-IN" dirty="0" smtClean="0">
                <a:solidFill>
                  <a:schemeClr val="tx1"/>
                </a:solidFill>
              </a:rPr>
              <a:t>Green</a:t>
            </a:r>
            <a:endParaRPr lang="en-IN" dirty="0">
              <a:solidFill>
                <a:schemeClr val="tx1"/>
              </a:solidFill>
            </a:endParaRPr>
          </a:p>
          <a:p>
            <a:pPr>
              <a:lnSpc>
                <a:spcPct val="150000"/>
              </a:lnSpc>
              <a:buClrTx/>
              <a:buAutoNum type="alphaUcPeriod"/>
            </a:pPr>
            <a:r>
              <a:rPr lang="en-IN" dirty="0" smtClean="0">
                <a:solidFill>
                  <a:schemeClr val="tx1"/>
                </a:solidFill>
              </a:rPr>
              <a:t>Red</a:t>
            </a:r>
            <a:endParaRPr lang="en-IN" dirty="0">
              <a:solidFill>
                <a:schemeClr val="tx1"/>
              </a:solidFill>
            </a:endParaRPr>
          </a:p>
          <a:p>
            <a:pPr>
              <a:lnSpc>
                <a:spcPct val="150000"/>
              </a:lnSpc>
              <a:buClrTx/>
              <a:buAutoNum type="alphaUcPeriod"/>
            </a:pPr>
            <a:r>
              <a:rPr lang="en-IN" dirty="0" smtClean="0">
                <a:solidFill>
                  <a:schemeClr val="tx1"/>
                </a:solidFill>
              </a:rPr>
              <a:t>Yellow</a:t>
            </a:r>
            <a:endParaRPr lang="en-IN" dirty="0">
              <a:solidFill>
                <a:schemeClr val="tx1"/>
              </a:solidFill>
            </a:endParaRPr>
          </a:p>
          <a:p>
            <a:pPr marL="114300" indent="0">
              <a:lnSpc>
                <a:spcPct val="150000"/>
              </a:lnSpc>
              <a:buClrTx/>
              <a:buSzPct val="100000"/>
              <a:buNone/>
            </a:pPr>
            <a:r>
              <a:rPr lang="en-IN" dirty="0" smtClean="0">
                <a:solidFill>
                  <a:schemeClr val="tx1"/>
                </a:solidFill>
              </a:rPr>
              <a:t>							</a:t>
            </a:r>
          </a:p>
          <a:p>
            <a:pPr marL="114300" indent="0">
              <a:lnSpc>
                <a:spcPct val="150000"/>
              </a:lnSpc>
              <a:buNone/>
            </a:pPr>
            <a:r>
              <a:rPr lang="en-IN" dirty="0">
                <a:solidFill>
                  <a:schemeClr val="tx1"/>
                </a:solidFill>
              </a:rPr>
              <a:t>	</a:t>
            </a:r>
            <a:r>
              <a:rPr lang="en-IN" dirty="0" smtClean="0">
                <a:solidFill>
                  <a:schemeClr val="tx1"/>
                </a:solidFill>
              </a:rPr>
              <a:t>							</a:t>
            </a:r>
          </a:p>
          <a:p>
            <a:pPr marL="114300" indent="0">
              <a:lnSpc>
                <a:spcPct val="150000"/>
              </a:lnSpc>
              <a:buNone/>
            </a:pPr>
            <a:r>
              <a:rPr lang="en-IN" dirty="0">
                <a:solidFill>
                  <a:schemeClr val="tx1"/>
                </a:solidFill>
              </a:rPr>
              <a:t>	</a:t>
            </a:r>
            <a:r>
              <a:rPr lang="en-IN" dirty="0" smtClean="0">
                <a:solidFill>
                  <a:schemeClr val="tx1"/>
                </a:solidFill>
              </a:rPr>
              <a:t>						        Answer: </a:t>
            </a:r>
            <a:r>
              <a:rPr lang="en-IN" dirty="0" smtClean="0">
                <a:solidFill>
                  <a:schemeClr val="tx1"/>
                </a:solidFill>
              </a:rPr>
              <a:t>B</a:t>
            </a:r>
            <a:endParaRPr lang="en-IN" dirty="0">
              <a:solidFill>
                <a:schemeClr val="tx1"/>
              </a:solidFill>
            </a:endParaRPr>
          </a:p>
          <a:p>
            <a:pPr marL="114300" indent="0">
              <a:lnSpc>
                <a:spcPct val="150000"/>
              </a:lnSpc>
              <a:buNone/>
            </a:pPr>
            <a:r>
              <a:rPr lang="en-IN" sz="2000" dirty="0" smtClean="0">
                <a:solidFill>
                  <a:schemeClr val="tx1"/>
                </a:solidFill>
                <a:latin typeface="+mj-lt"/>
                <a:ea typeface="Roboto" panose="020B0604020202020204" charset="0"/>
              </a:rPr>
              <a:t>                                                                                                    </a:t>
            </a:r>
          </a:p>
        </p:txBody>
      </p:sp>
      <p:pic>
        <p:nvPicPr>
          <p:cNvPr id="5"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4074501"/>
            <a:ext cx="4457700" cy="1065625"/>
          </a:xfrm>
          <a:prstGeom prst="rect">
            <a:avLst/>
          </a:prstGeom>
          <a:noFill/>
          <a:ln>
            <a:noFill/>
          </a:ln>
        </p:spPr>
      </p:pic>
      <p:sp>
        <p:nvSpPr>
          <p:cNvPr id="7" name="Google Shape;70;p15"/>
          <p:cNvSpPr txBox="1">
            <a:spLocks noGrp="1"/>
          </p:cNvSpPr>
          <p:nvPr>
            <p:ph type="title"/>
          </p:nvPr>
        </p:nvSpPr>
        <p:spPr>
          <a:xfrm>
            <a:off x="1" y="445025"/>
            <a:ext cx="7120800"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Question: 15</a:t>
            </a:r>
            <a:endParaRPr lang="en-IN" sz="2000" b="1" dirty="0">
              <a:solidFill>
                <a:schemeClr val="bg1"/>
              </a:solidFill>
              <a:latin typeface="+mj-lt"/>
              <a:ea typeface="Roboto" panose="020B0604020202020204" charset="0"/>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69;p15"/>
          <p:cNvPicPr preferRelativeResize="0"/>
          <p:nvPr/>
        </p:nvPicPr>
        <p:blipFill>
          <a:blip r:embed="rId2"/>
          <a:stretch>
            <a:fillRect/>
          </a:stretch>
        </p:blipFill>
        <p:spPr>
          <a:xfrm>
            <a:off x="7120800" y="233550"/>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69727"/>
            <a:ext cx="4457700" cy="1065625"/>
          </a:xfrm>
          <a:prstGeom prst="rect">
            <a:avLst/>
          </a:prstGeom>
          <a:noFill/>
          <a:ln>
            <a:noFill/>
          </a:ln>
        </p:spPr>
      </p:pic>
      <p:sp>
        <p:nvSpPr>
          <p:cNvPr id="6" name="Google Shape;70;p15"/>
          <p:cNvSpPr txBox="1">
            <a:spLocks noGrp="1"/>
          </p:cNvSpPr>
          <p:nvPr>
            <p:ph type="title"/>
          </p:nvPr>
        </p:nvSpPr>
        <p:spPr>
          <a:xfrm>
            <a:off x="0" y="445025"/>
            <a:ext cx="7120800" cy="40773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rPr>
              <a:t> Explanation </a:t>
            </a:r>
            <a:r>
              <a:rPr lang="en-IN" sz="1800" b="1" dirty="0" smtClean="0">
                <a:solidFill>
                  <a:schemeClr val="bg1"/>
                </a:solidFill>
                <a:latin typeface="+mj-lt"/>
                <a:ea typeface="Roboto" panose="020B0604020202020204" charset="0"/>
              </a:rPr>
              <a:t>: 15</a:t>
            </a:r>
            <a:endParaRPr lang="en-IN" sz="1800" b="1" dirty="0">
              <a:solidFill>
                <a:schemeClr val="bg1"/>
              </a:solidFill>
              <a:latin typeface="+mj-lt"/>
              <a:ea typeface="Roboto" panose="020B0604020202020204" charset="0"/>
            </a:endParaRPr>
          </a:p>
        </p:txBody>
      </p:sp>
      <p:pic>
        <p:nvPicPr>
          <p:cNvPr id="8" name="Picture 7" descr="4.jpg"/>
          <p:cNvPicPr>
            <a:picLocks noChangeAspect="1"/>
          </p:cNvPicPr>
          <p:nvPr/>
        </p:nvPicPr>
        <p:blipFill>
          <a:blip r:embed="rId4"/>
          <a:stretch>
            <a:fillRect/>
          </a:stretch>
        </p:blipFill>
        <p:spPr>
          <a:xfrm>
            <a:off x="1276350" y="1285875"/>
            <a:ext cx="6591300" cy="257175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 y="865761"/>
            <a:ext cx="8520600" cy="3395393"/>
          </a:xfrm>
        </p:spPr>
        <p:txBody>
          <a:bodyPr/>
          <a:lstStyle/>
          <a:p>
            <a:pPr marL="114300" indent="0">
              <a:lnSpc>
                <a:spcPct val="150000"/>
              </a:lnSpc>
              <a:buNone/>
            </a:pPr>
            <a:r>
              <a:rPr lang="en-US" dirty="0" smtClean="0">
                <a:solidFill>
                  <a:schemeClr val="tx1"/>
                </a:solidFill>
                <a:latin typeface="+mn-lt"/>
                <a:ea typeface="Roboto" charset="0"/>
              </a:rPr>
              <a:t>D plays which game ?</a:t>
            </a:r>
            <a:r>
              <a:rPr lang="en-US" dirty="0" smtClean="0">
                <a:solidFill>
                  <a:schemeClr val="tx1"/>
                </a:solidFill>
                <a:latin typeface="+mn-lt"/>
              </a:rPr>
              <a:t> </a:t>
            </a:r>
            <a:endParaRPr lang="en-US" dirty="0" smtClean="0">
              <a:solidFill>
                <a:schemeClr val="tx1"/>
              </a:solidFill>
              <a:latin typeface="+mn-lt"/>
            </a:endParaRPr>
          </a:p>
          <a:p>
            <a:pPr marL="114300" indent="0">
              <a:lnSpc>
                <a:spcPct val="150000"/>
              </a:lnSpc>
              <a:buNone/>
            </a:pPr>
            <a:endParaRPr lang="en-IN" dirty="0" smtClean="0">
              <a:solidFill>
                <a:schemeClr val="tx1"/>
              </a:solidFill>
              <a:latin typeface="+mn-lt"/>
            </a:endParaRPr>
          </a:p>
          <a:p>
            <a:pPr>
              <a:lnSpc>
                <a:spcPct val="150000"/>
              </a:lnSpc>
              <a:buClr>
                <a:schemeClr val="tx1"/>
              </a:buClr>
              <a:buSzPct val="100000"/>
              <a:buAutoNum type="alphaUcPeriod"/>
            </a:pPr>
            <a:r>
              <a:rPr lang="en-US" dirty="0" smtClean="0">
                <a:solidFill>
                  <a:schemeClr val="tx1"/>
                </a:solidFill>
                <a:latin typeface="+mn-lt"/>
              </a:rPr>
              <a:t>Table </a:t>
            </a:r>
            <a:r>
              <a:rPr lang="en-US" dirty="0" smtClean="0">
                <a:solidFill>
                  <a:schemeClr val="tx1"/>
                </a:solidFill>
                <a:latin typeface="+mn-lt"/>
              </a:rPr>
              <a:t>Tennis</a:t>
            </a:r>
            <a:endParaRPr lang="en-IN" dirty="0" smtClean="0">
              <a:solidFill>
                <a:schemeClr val="tx1"/>
              </a:solidFill>
              <a:latin typeface="+mn-lt"/>
            </a:endParaRPr>
          </a:p>
          <a:p>
            <a:pPr>
              <a:lnSpc>
                <a:spcPct val="150000"/>
              </a:lnSpc>
              <a:buClr>
                <a:schemeClr val="tx1"/>
              </a:buClr>
              <a:buSzPct val="100000"/>
              <a:buAutoNum type="alphaUcPeriod"/>
            </a:pPr>
            <a:r>
              <a:rPr lang="en-US" dirty="0" smtClean="0">
                <a:solidFill>
                  <a:schemeClr val="tx1"/>
                </a:solidFill>
                <a:latin typeface="+mn-lt"/>
              </a:rPr>
              <a:t>Lawn </a:t>
            </a:r>
            <a:r>
              <a:rPr lang="en-US" dirty="0" smtClean="0">
                <a:solidFill>
                  <a:schemeClr val="tx1"/>
                </a:solidFill>
                <a:latin typeface="+mn-lt"/>
              </a:rPr>
              <a:t>Tennis</a:t>
            </a:r>
          </a:p>
          <a:p>
            <a:pPr>
              <a:lnSpc>
                <a:spcPct val="150000"/>
              </a:lnSpc>
              <a:buClr>
                <a:schemeClr val="tx1"/>
              </a:buClr>
              <a:buSzPct val="100000"/>
              <a:buAutoNum type="alphaUcPeriod"/>
            </a:pPr>
            <a:r>
              <a:rPr lang="en-US" dirty="0" smtClean="0">
                <a:solidFill>
                  <a:schemeClr val="tx1"/>
                </a:solidFill>
                <a:latin typeface="+mn-lt"/>
              </a:rPr>
              <a:t>Football </a:t>
            </a:r>
            <a:endParaRPr lang="en-US" dirty="0" smtClean="0">
              <a:solidFill>
                <a:schemeClr val="tx1"/>
              </a:solidFill>
              <a:latin typeface="+mn-lt"/>
            </a:endParaRPr>
          </a:p>
          <a:p>
            <a:pPr>
              <a:lnSpc>
                <a:spcPct val="150000"/>
              </a:lnSpc>
              <a:buClr>
                <a:schemeClr val="tx1"/>
              </a:buClr>
              <a:buSzPct val="100000"/>
              <a:buAutoNum type="alphaUcPeriod"/>
            </a:pPr>
            <a:r>
              <a:rPr lang="en-US" dirty="0" smtClean="0">
                <a:solidFill>
                  <a:schemeClr val="tx1"/>
                </a:solidFill>
                <a:latin typeface="+mn-lt"/>
              </a:rPr>
              <a:t>None of these </a:t>
            </a:r>
            <a:endParaRPr lang="en-IN" dirty="0" smtClean="0">
              <a:solidFill>
                <a:schemeClr val="tx1"/>
              </a:solidFill>
              <a:latin typeface="+mn-lt"/>
            </a:endParaRPr>
          </a:p>
          <a:p>
            <a:pPr marL="114300" indent="0">
              <a:lnSpc>
                <a:spcPct val="150000"/>
              </a:lnSpc>
              <a:buClr>
                <a:schemeClr val="tx1"/>
              </a:buClr>
              <a:buSzPct val="100000"/>
              <a:buNone/>
            </a:pPr>
            <a:endParaRPr lang="en-IN" dirty="0" smtClean="0">
              <a:solidFill>
                <a:schemeClr val="tx1"/>
              </a:solidFill>
            </a:endParaRPr>
          </a:p>
          <a:p>
            <a:pPr marL="114300" indent="0">
              <a:lnSpc>
                <a:spcPct val="150000"/>
              </a:lnSpc>
              <a:buClr>
                <a:schemeClr val="tx1"/>
              </a:buClr>
              <a:buSzPct val="100000"/>
              <a:buNone/>
            </a:pPr>
            <a:r>
              <a:rPr lang="" altLang="en-IN" dirty="0" smtClean="0">
                <a:solidFill>
                  <a:schemeClr val="tx1"/>
                </a:solidFill>
              </a:rPr>
              <a:t>							        </a:t>
            </a:r>
            <a:r>
              <a:rPr lang="en-IN" dirty="0" smtClean="0">
                <a:solidFill>
                  <a:schemeClr val="tx1"/>
                </a:solidFill>
              </a:rPr>
              <a:t>Answer: </a:t>
            </a:r>
            <a:r>
              <a:rPr lang="en-IN" dirty="0" smtClean="0">
                <a:solidFill>
                  <a:schemeClr val="tx1"/>
                </a:solidFill>
              </a:rPr>
              <a:t>A</a:t>
            </a:r>
            <a:endParaRPr lang="en-IN" dirty="0" smtClean="0">
              <a:solidFill>
                <a:schemeClr val="tx1"/>
              </a:solidFill>
            </a:endParaRPr>
          </a:p>
          <a:p>
            <a:pPr>
              <a:lnSpc>
                <a:spcPct val="150000"/>
              </a:lnSpc>
              <a:buAutoNum type="alphaUcPeriod"/>
            </a:pPr>
            <a:endParaRPr lang="en-IN" dirty="0">
              <a:solidFill>
                <a:schemeClr val="tx1"/>
              </a:solidFill>
            </a:endParaRPr>
          </a:p>
          <a:p>
            <a:pPr marL="114300" indent="0">
              <a:lnSpc>
                <a:spcPct val="150000"/>
              </a:lnSpc>
              <a:buNone/>
            </a:pPr>
            <a:endParaRPr lang="en-IN" dirty="0" smtClean="0">
              <a:solidFill>
                <a:schemeClr val="tx1"/>
              </a:solidFill>
            </a:endParaRPr>
          </a:p>
          <a:p>
            <a:pPr marL="114300" indent="0">
              <a:lnSpc>
                <a:spcPct val="150000"/>
              </a:lnSpc>
              <a:buClr>
                <a:schemeClr val="tx1"/>
              </a:buClr>
              <a:buNone/>
            </a:pPr>
            <a:endParaRPr lang="en-IN" dirty="0" smtClean="0">
              <a:solidFill>
                <a:schemeClr val="tx1"/>
              </a:solidFill>
            </a:endParaRPr>
          </a:p>
          <a:p>
            <a:pPr marL="114300" indent="0">
              <a:lnSpc>
                <a:spcPct val="150000"/>
              </a:lnSpc>
              <a:buClr>
                <a:schemeClr val="tx1"/>
              </a:buClr>
              <a:buNone/>
            </a:pP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pic>
        <p:nvPicPr>
          <p:cNvPr id="5" name="Google Shape;69;p15"/>
          <p:cNvPicPr preferRelativeResize="0"/>
          <p:nvPr/>
        </p:nvPicPr>
        <p:blipFill>
          <a:blip r:embed="rId2"/>
          <a:stretch>
            <a:fillRect/>
          </a:stretch>
        </p:blipFill>
        <p:spPr>
          <a:xfrm>
            <a:off x="7064700" y="347975"/>
            <a:ext cx="1694264" cy="766799"/>
          </a:xfrm>
          <a:prstGeom prst="rect">
            <a:avLst/>
          </a:prstGeom>
          <a:noFill/>
          <a:ln>
            <a:noFill/>
          </a:ln>
        </p:spPr>
      </p:pic>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mj-lt"/>
                <a:ea typeface="Roboto" panose="020B0604020202020204" charset="0"/>
                <a:cs typeface="+mj-lt"/>
              </a:rPr>
              <a:t> Question: 01</a:t>
            </a:r>
            <a:endParaRPr lang="en-IN" sz="2000" b="1" dirty="0">
              <a:solidFill>
                <a:schemeClr val="bg1"/>
              </a:solidFill>
              <a:latin typeface="+mj-lt"/>
              <a:ea typeface="Roboto" panose="020B0604020202020204" charset="0"/>
              <a:cs typeface="+mj-lt"/>
            </a:endParaRPr>
          </a:p>
        </p:txBody>
      </p:sp>
      <p:pic>
        <p:nvPicPr>
          <p:cNvPr id="7" name="Google Shape;68;p15"/>
          <p:cNvPicPr preferRelativeResize="0"/>
          <p:nvPr/>
        </p:nvPicPr>
        <p:blipFill rotWithShape="1">
          <a:blip r:embed="rId3"/>
          <a:srcRect l="41241" t="9528" r="-23988" b="51129"/>
          <a:stretch>
            <a:fillRect/>
          </a:stretch>
        </p:blipFill>
        <p:spPr>
          <a:xfrm>
            <a:off x="0" y="4067874"/>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5003"/>
            <a:ext cx="8520600" cy="3416400"/>
          </a:xfrm>
        </p:spPr>
        <p:txBody>
          <a:bodyPr/>
          <a:lstStyle/>
          <a:p>
            <a:pPr marL="114300" indent="0">
              <a:buNone/>
            </a:pPr>
            <a:r>
              <a:rPr lang="en-US" sz="1600" dirty="0" smtClean="0"/>
              <a:t/>
            </a:r>
            <a:br>
              <a:rPr lang="en-US" sz="1600" dirty="0" smtClean="0"/>
            </a:br>
            <a:endParaRPr lang="en-IN" sz="1600" dirty="0">
              <a:solidFill>
                <a:schemeClr val="tx1"/>
              </a:solidFill>
            </a:endParaRPr>
          </a:p>
        </p:txBody>
      </p:sp>
      <p:pic>
        <p:nvPicPr>
          <p:cNvPr id="4"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45025"/>
            <a:ext cx="6955277"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 Explanation: 01</a:t>
            </a:r>
            <a:endParaRPr lang="en-IN" sz="1800" b="1" dirty="0">
              <a:solidFill>
                <a:schemeClr val="bg1"/>
              </a:solidFill>
              <a:latin typeface="+mj-lt"/>
              <a:ea typeface="Roboto" panose="020B0604020202020204" charset="0"/>
            </a:endParaRPr>
          </a:p>
        </p:txBody>
      </p:sp>
      <p:pic>
        <p:nvPicPr>
          <p:cNvPr id="7" name="Picture 6" descr="1.jpg"/>
          <p:cNvPicPr>
            <a:picLocks noChangeAspect="1"/>
          </p:cNvPicPr>
          <p:nvPr/>
        </p:nvPicPr>
        <p:blipFill>
          <a:blip r:embed="rId4"/>
          <a:stretch>
            <a:fillRect/>
          </a:stretch>
        </p:blipFill>
        <p:spPr>
          <a:xfrm>
            <a:off x="2247900" y="1290637"/>
            <a:ext cx="4648200"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41630"/>
            <a:ext cx="8520600" cy="3395393"/>
          </a:xfrm>
        </p:spPr>
        <p:txBody>
          <a:bodyPr/>
          <a:lstStyle/>
          <a:p>
            <a:pPr marL="114300" indent="0">
              <a:lnSpc>
                <a:spcPct val="150000"/>
              </a:lnSpc>
              <a:buNone/>
            </a:pPr>
            <a:r>
              <a:rPr lang="en-US" dirty="0" smtClean="0">
                <a:solidFill>
                  <a:schemeClr val="tx1"/>
                </a:solidFill>
              </a:rPr>
              <a:t>Who plays </a:t>
            </a:r>
            <a:r>
              <a:rPr lang="en-US" dirty="0" err="1" smtClean="0">
                <a:solidFill>
                  <a:schemeClr val="tx1"/>
                </a:solidFill>
              </a:rPr>
              <a:t>Santoor</a:t>
            </a:r>
            <a:r>
              <a:rPr lang="en-US" dirty="0" smtClean="0">
                <a:solidFill>
                  <a:schemeClr val="tx1"/>
                </a:solidFill>
              </a:rPr>
              <a:t> </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D</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A</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E</a:t>
            </a:r>
            <a:endParaRPr lang="en-IN" dirty="0" smtClean="0">
              <a:solidFill>
                <a:schemeClr val="tx1"/>
              </a:solidFill>
            </a:endParaRPr>
          </a:p>
          <a:p>
            <a:pPr>
              <a:lnSpc>
                <a:spcPct val="150000"/>
              </a:lnSpc>
              <a:buClr>
                <a:schemeClr val="tx1"/>
              </a:buClr>
              <a:buSzPct val="100000"/>
              <a:buAutoNum type="alphaUcPeriod"/>
            </a:pPr>
            <a:r>
              <a:rPr lang="en-IN" dirty="0" smtClean="0">
                <a:solidFill>
                  <a:schemeClr val="tx1"/>
                </a:solidFill>
              </a:rPr>
              <a:t>D OR E</a:t>
            </a:r>
            <a:endParaRPr lang="en-IN" dirty="0">
              <a:solidFill>
                <a:schemeClr val="tx1"/>
              </a:solidFill>
            </a:endParaRPr>
          </a:p>
          <a:p>
            <a:pPr marL="114300" indent="0">
              <a:lnSpc>
                <a:spcPct val="150000"/>
              </a:lnSpc>
              <a:buClr>
                <a:schemeClr val="tx1"/>
              </a:buClr>
              <a:buSzPct val="100000"/>
              <a:buNone/>
            </a:pPr>
            <a:r>
              <a:rPr lang="en-IN" dirty="0" smtClean="0">
                <a:solidFill>
                  <a:schemeClr val="tx1"/>
                </a:solidFill>
              </a:rPr>
              <a:t>                                                                  				</a:t>
            </a:r>
          </a:p>
          <a:p>
            <a:pPr marL="114300" indent="0">
              <a:lnSpc>
                <a:spcPct val="150000"/>
              </a:lnSpc>
              <a:buClr>
                <a:schemeClr val="tx1"/>
              </a:buClr>
              <a:buSzPct val="100000"/>
              <a:buNone/>
            </a:pPr>
            <a:r>
              <a:rPr lang="" altLang="en-IN" dirty="0" smtClean="0">
                <a:solidFill>
                  <a:schemeClr val="tx1"/>
                </a:solidFill>
              </a:rPr>
              <a:t>							        </a:t>
            </a:r>
            <a:r>
              <a:rPr lang="en-IN" dirty="0" smtClean="0">
                <a:solidFill>
                  <a:schemeClr val="tx1"/>
                </a:solidFill>
              </a:rPr>
              <a:t>Answer: </a:t>
            </a:r>
            <a:r>
              <a:rPr lang="en-IN" dirty="0" smtClean="0">
                <a:solidFill>
                  <a:schemeClr val="tx1"/>
                </a:solidFill>
              </a:rPr>
              <a:t>C</a:t>
            </a:r>
            <a:endParaRPr lang="en-IN" dirty="0">
              <a:solidFill>
                <a:schemeClr val="tx1"/>
              </a:solidFill>
            </a:endParaRPr>
          </a:p>
          <a:p>
            <a:pPr marL="114300" indent="0">
              <a:lnSpc>
                <a:spcPct val="150000"/>
              </a:lnSpc>
              <a:buNone/>
            </a:pPr>
            <a:endParaRPr lang="en-IN" dirty="0" smtClean="0">
              <a:solidFill>
                <a:schemeClr val="tx1"/>
              </a:solidFill>
            </a:endParaRPr>
          </a:p>
          <a:p>
            <a:pPr marL="114300" indent="0">
              <a:lnSpc>
                <a:spcPct val="150000"/>
              </a:lnSpc>
              <a:buClr>
                <a:schemeClr val="tx1"/>
              </a:buClr>
              <a:buNone/>
            </a:pPr>
            <a:endParaRPr lang="en-IN" dirty="0" smtClean="0">
              <a:solidFill>
                <a:schemeClr val="tx1"/>
              </a:solidFill>
            </a:endParaRPr>
          </a:p>
          <a:p>
            <a:pPr marL="114300" indent="0">
              <a:lnSpc>
                <a:spcPct val="150000"/>
              </a:lnSpc>
              <a:buClr>
                <a:schemeClr val="tx1"/>
              </a:buClr>
              <a:buNone/>
            </a:pP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pic>
        <p:nvPicPr>
          <p:cNvPr id="5" name="Google Shape;69;p15"/>
          <p:cNvPicPr preferRelativeResize="0"/>
          <p:nvPr/>
        </p:nvPicPr>
        <p:blipFill>
          <a:blip r:embed="rId2"/>
          <a:stretch>
            <a:fillRect/>
          </a:stretch>
        </p:blipFill>
        <p:spPr>
          <a:xfrm>
            <a:off x="7064700" y="347975"/>
            <a:ext cx="1694264" cy="766799"/>
          </a:xfrm>
          <a:prstGeom prst="rect">
            <a:avLst/>
          </a:prstGeom>
          <a:noFill/>
          <a:ln>
            <a:noFill/>
          </a:ln>
        </p:spPr>
      </p:pic>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600" b="1" dirty="0" smtClean="0">
                <a:solidFill>
                  <a:schemeClr val="bg1"/>
                </a:solidFill>
                <a:latin typeface="+mj-lt"/>
                <a:ea typeface="Roboto" panose="020B0604020202020204" charset="0"/>
              </a:rPr>
              <a:t>Question: 02</a:t>
            </a:r>
            <a:endParaRPr lang="en-IN" sz="16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3"/>
          <a:srcRect l="41241" t="9528" r="-23988" b="51129"/>
          <a:stretch>
            <a:fillRect/>
          </a:stretch>
        </p:blipFill>
        <p:spPr>
          <a:xfrm>
            <a:off x="0" y="4077399"/>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5003"/>
            <a:ext cx="8520600" cy="3416400"/>
          </a:xfrm>
        </p:spPr>
        <p:txBody>
          <a:bodyPr/>
          <a:lstStyle/>
          <a:p>
            <a:pPr marL="114300" indent="0">
              <a:lnSpc>
                <a:spcPct val="100000"/>
              </a:lnSpc>
              <a:buNone/>
            </a:pPr>
            <a:endParaRPr lang="en-IN" sz="1600" dirty="0">
              <a:solidFill>
                <a:schemeClr val="tx1"/>
              </a:solidFill>
            </a:endParaRPr>
          </a:p>
        </p:txBody>
      </p:sp>
      <p:pic>
        <p:nvPicPr>
          <p:cNvPr id="4"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45025"/>
            <a:ext cx="6955277"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 Explanation: 0</a:t>
            </a:r>
            <a:r>
              <a:rPr lang="en-IN" sz="1800" b="1" dirty="0">
                <a:solidFill>
                  <a:schemeClr val="bg1"/>
                </a:solidFill>
                <a:latin typeface="+mj-lt"/>
                <a:ea typeface="Roboto" panose="020B0604020202020204" charset="0"/>
              </a:rPr>
              <a:t>2</a:t>
            </a:r>
          </a:p>
        </p:txBody>
      </p:sp>
      <p:pic>
        <p:nvPicPr>
          <p:cNvPr id="7" name="Picture 6" descr="1.jpg"/>
          <p:cNvPicPr>
            <a:picLocks noChangeAspect="1"/>
          </p:cNvPicPr>
          <p:nvPr/>
        </p:nvPicPr>
        <p:blipFill>
          <a:blip r:embed="rId4"/>
          <a:stretch>
            <a:fillRect/>
          </a:stretch>
        </p:blipFill>
        <p:spPr>
          <a:xfrm>
            <a:off x="2247900" y="1290637"/>
            <a:ext cx="4648200"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90268"/>
            <a:ext cx="8520600" cy="3395393"/>
          </a:xfrm>
        </p:spPr>
        <p:txBody>
          <a:bodyPr/>
          <a:lstStyle/>
          <a:p>
            <a:pPr marL="114300" indent="0">
              <a:lnSpc>
                <a:spcPct val="150000"/>
              </a:lnSpc>
              <a:buNone/>
            </a:pPr>
            <a:r>
              <a:rPr lang="en-US" dirty="0" smtClean="0">
                <a:solidFill>
                  <a:schemeClr val="tx1"/>
                </a:solidFill>
              </a:rPr>
              <a:t>Which of the following combinations of </a:t>
            </a:r>
            <a:r>
              <a:rPr lang="en-US" dirty="0" err="1" smtClean="0">
                <a:solidFill>
                  <a:schemeClr val="tx1"/>
                </a:solidFill>
              </a:rPr>
              <a:t>gameperson</a:t>
            </a:r>
            <a:r>
              <a:rPr lang="en-US" dirty="0" smtClean="0">
                <a:solidFill>
                  <a:schemeClr val="tx1"/>
                </a:solidFill>
              </a:rPr>
              <a:t>-musical instrument is definitely correct</a:t>
            </a:r>
            <a:r>
              <a:rPr lang="en-US" dirty="0" smtClean="0">
                <a:solidFill>
                  <a:schemeClr val="tx1"/>
                </a:solidFill>
              </a:rPr>
              <a:t>?</a:t>
            </a:r>
          </a:p>
          <a:p>
            <a:pPr marL="114300" indent="0">
              <a:lnSpc>
                <a:spcPct val="150000"/>
              </a:lnSpc>
              <a:buNone/>
            </a:pPr>
            <a:endParaRPr lang="en-IN" dirty="0" smtClean="0">
              <a:solidFill>
                <a:schemeClr val="tx1"/>
              </a:solidFill>
            </a:endParaRPr>
          </a:p>
          <a:p>
            <a:pPr>
              <a:lnSpc>
                <a:spcPct val="150000"/>
              </a:lnSpc>
              <a:buClr>
                <a:schemeClr val="tx1"/>
              </a:buClr>
              <a:buSzPct val="100000"/>
              <a:buAutoNum type="alphaUcPeriod"/>
            </a:pPr>
            <a:r>
              <a:rPr lang="en-US" dirty="0" smtClean="0">
                <a:solidFill>
                  <a:schemeClr val="tx1"/>
                </a:solidFill>
              </a:rPr>
              <a:t>Badminton-B-Flute </a:t>
            </a:r>
            <a:endParaRPr lang="en-US" dirty="0" smtClean="0">
              <a:solidFill>
                <a:schemeClr val="tx1"/>
              </a:solidFill>
            </a:endParaRPr>
          </a:p>
          <a:p>
            <a:pPr>
              <a:lnSpc>
                <a:spcPct val="150000"/>
              </a:lnSpc>
              <a:buClr>
                <a:schemeClr val="tx1"/>
              </a:buClr>
              <a:buSzPct val="100000"/>
              <a:buAutoNum type="alphaUcPeriod"/>
            </a:pPr>
            <a:r>
              <a:rPr lang="en-US" dirty="0" smtClean="0">
                <a:solidFill>
                  <a:schemeClr val="tx1"/>
                </a:solidFill>
              </a:rPr>
              <a:t>Table Tennis-E-</a:t>
            </a:r>
            <a:r>
              <a:rPr lang="en-US" dirty="0" err="1" smtClean="0">
                <a:solidFill>
                  <a:schemeClr val="tx1"/>
                </a:solidFill>
              </a:rPr>
              <a:t>Santoor</a:t>
            </a:r>
            <a:r>
              <a:rPr lang="en-US" dirty="0" smtClean="0">
                <a:solidFill>
                  <a:schemeClr val="tx1"/>
                </a:solidFill>
              </a:rPr>
              <a:t> </a:t>
            </a:r>
            <a:endParaRPr lang="en-US" dirty="0" smtClean="0">
              <a:solidFill>
                <a:schemeClr val="tx1"/>
              </a:solidFill>
            </a:endParaRPr>
          </a:p>
          <a:p>
            <a:pPr>
              <a:lnSpc>
                <a:spcPct val="150000"/>
              </a:lnSpc>
              <a:buClr>
                <a:schemeClr val="tx1"/>
              </a:buClr>
              <a:buSzPct val="100000"/>
              <a:buAutoNum type="alphaUcPeriod"/>
            </a:pPr>
            <a:r>
              <a:rPr lang="en-US" dirty="0" smtClean="0">
                <a:solidFill>
                  <a:schemeClr val="tx1"/>
                </a:solidFill>
              </a:rPr>
              <a:t>Lawn Tennis-D-</a:t>
            </a:r>
            <a:r>
              <a:rPr lang="en-US" dirty="0" err="1" smtClean="0">
                <a:solidFill>
                  <a:schemeClr val="tx1"/>
                </a:solidFill>
              </a:rPr>
              <a:t>Tabla</a:t>
            </a:r>
            <a:endParaRPr lang="en-IN" dirty="0" smtClean="0">
              <a:solidFill>
                <a:schemeClr val="tx1"/>
              </a:solidFill>
            </a:endParaRPr>
          </a:p>
          <a:p>
            <a:pPr marL="114300" indent="0">
              <a:lnSpc>
                <a:spcPct val="150000"/>
              </a:lnSpc>
              <a:buClr>
                <a:schemeClr val="tx1"/>
              </a:buClr>
              <a:buSzPct val="100000"/>
              <a:buNone/>
            </a:pPr>
            <a:r>
              <a:rPr lang="en-IN" dirty="0" smtClean="0">
                <a:solidFill>
                  <a:schemeClr val="tx1"/>
                </a:solidFill>
              </a:rPr>
              <a:t>D. </a:t>
            </a:r>
            <a:r>
              <a:rPr lang="en-US" dirty="0" smtClean="0">
                <a:solidFill>
                  <a:schemeClr val="tx1"/>
                </a:solidFill>
              </a:rPr>
              <a:t>None of these</a:t>
            </a:r>
            <a:r>
              <a:rPr lang="en-US" dirty="0" smtClean="0"/>
              <a:t> </a:t>
            </a:r>
            <a:endParaRPr lang="en-IN" dirty="0">
              <a:solidFill>
                <a:schemeClr val="tx1"/>
              </a:solidFill>
            </a:endParaRPr>
          </a:p>
          <a:p>
            <a:pPr marL="114300" indent="0">
              <a:lnSpc>
                <a:spcPct val="150000"/>
              </a:lnSpc>
              <a:buClr>
                <a:schemeClr val="tx1"/>
              </a:buClr>
              <a:buSzPct val="100000"/>
              <a:buNone/>
            </a:pPr>
            <a:r>
              <a:rPr lang="en-IN" dirty="0" smtClean="0">
                <a:solidFill>
                  <a:schemeClr val="tx1"/>
                </a:solidFill>
              </a:rPr>
              <a:t>                                                                  	</a:t>
            </a:r>
          </a:p>
          <a:p>
            <a:pPr marL="114300" indent="0">
              <a:lnSpc>
                <a:spcPct val="150000"/>
              </a:lnSpc>
              <a:buClr>
                <a:schemeClr val="tx1"/>
              </a:buClr>
              <a:buSzPct val="100000"/>
              <a:buNone/>
            </a:pPr>
            <a:r>
              <a:rPr lang="" altLang="en-IN" dirty="0" smtClean="0">
                <a:solidFill>
                  <a:schemeClr val="tx1"/>
                </a:solidFill>
              </a:rPr>
              <a:t>							        </a:t>
            </a:r>
            <a:r>
              <a:rPr lang="en-IN" dirty="0" smtClean="0">
                <a:solidFill>
                  <a:schemeClr val="tx1"/>
                </a:solidFill>
              </a:rPr>
              <a:t>Answer: </a:t>
            </a:r>
            <a:r>
              <a:rPr lang="en-IN" dirty="0" smtClean="0">
                <a:solidFill>
                  <a:schemeClr val="tx1"/>
                </a:solidFill>
              </a:rPr>
              <a:t>D</a:t>
            </a:r>
            <a:endParaRPr lang="en-IN" dirty="0" smtClean="0">
              <a:solidFill>
                <a:schemeClr val="tx1"/>
              </a:solidFill>
            </a:endParaRPr>
          </a:p>
          <a:p>
            <a:pPr>
              <a:lnSpc>
                <a:spcPct val="150000"/>
              </a:lnSpc>
              <a:buAutoNum type="alphaUcPeriod"/>
            </a:pPr>
            <a:endParaRPr lang="en-IN" dirty="0">
              <a:solidFill>
                <a:schemeClr val="tx1"/>
              </a:solidFill>
            </a:endParaRPr>
          </a:p>
          <a:p>
            <a:pPr marL="114300" indent="0">
              <a:lnSpc>
                <a:spcPct val="150000"/>
              </a:lnSpc>
              <a:buNone/>
            </a:pPr>
            <a:endParaRPr lang="en-IN" dirty="0" smtClean="0">
              <a:solidFill>
                <a:schemeClr val="tx1"/>
              </a:solidFill>
            </a:endParaRPr>
          </a:p>
          <a:p>
            <a:pPr marL="114300" indent="0">
              <a:lnSpc>
                <a:spcPct val="150000"/>
              </a:lnSpc>
              <a:buClr>
                <a:schemeClr val="tx1"/>
              </a:buClr>
              <a:buNone/>
            </a:pPr>
            <a:endParaRPr lang="en-IN" dirty="0" smtClean="0">
              <a:solidFill>
                <a:schemeClr val="tx1"/>
              </a:solidFill>
            </a:endParaRPr>
          </a:p>
          <a:p>
            <a:pPr marL="114300" indent="0">
              <a:lnSpc>
                <a:spcPct val="150000"/>
              </a:lnSpc>
              <a:buClr>
                <a:schemeClr val="tx1"/>
              </a:buClr>
              <a:buNone/>
            </a:pPr>
            <a:endParaRPr lang="en-IN" dirty="0">
              <a:solidFill>
                <a:schemeClr val="tx1"/>
              </a:solidFill>
            </a:endParaRPr>
          </a:p>
          <a:p>
            <a:pPr marL="114300" indent="0">
              <a:lnSpc>
                <a:spcPct val="150000"/>
              </a:lnSpc>
              <a:buClr>
                <a:schemeClr val="tx1"/>
              </a:buClr>
              <a:buNone/>
            </a:pPr>
            <a:r>
              <a:rPr lang="en-IN" dirty="0" smtClean="0">
                <a:solidFill>
                  <a:schemeClr val="tx1"/>
                </a:solidFill>
              </a:rPr>
              <a:t>							</a:t>
            </a:r>
            <a:endParaRPr lang="en-IN" dirty="0">
              <a:solidFill>
                <a:schemeClr val="tx1"/>
              </a:solidFill>
            </a:endParaRPr>
          </a:p>
        </p:txBody>
      </p:sp>
      <p:pic>
        <p:nvPicPr>
          <p:cNvPr id="5" name="Google Shape;69;p15"/>
          <p:cNvPicPr preferRelativeResize="0"/>
          <p:nvPr/>
        </p:nvPicPr>
        <p:blipFill>
          <a:blip r:embed="rId2"/>
          <a:stretch>
            <a:fillRect/>
          </a:stretch>
        </p:blipFill>
        <p:spPr>
          <a:xfrm>
            <a:off x="7064700" y="347975"/>
            <a:ext cx="1694264" cy="766799"/>
          </a:xfrm>
          <a:prstGeom prst="rect">
            <a:avLst/>
          </a:prstGeom>
          <a:noFill/>
          <a:ln>
            <a:noFill/>
          </a:ln>
        </p:spPr>
      </p:pic>
      <p:sp>
        <p:nvSpPr>
          <p:cNvPr id="6" name="Google Shape;70;p15"/>
          <p:cNvSpPr txBox="1">
            <a:spLocks noGrp="1"/>
          </p:cNvSpPr>
          <p:nvPr>
            <p:ph type="title"/>
          </p:nvPr>
        </p:nvSpPr>
        <p:spPr>
          <a:xfrm>
            <a:off x="0" y="445025"/>
            <a:ext cx="6906638" cy="352643"/>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000" b="1" dirty="0" smtClean="0">
                <a:solidFill>
                  <a:schemeClr val="bg1"/>
                </a:solidFill>
                <a:latin typeface="Roboto" panose="020B0604020202020204" charset="0"/>
                <a:ea typeface="Roboto" panose="020B0604020202020204" charset="0"/>
              </a:rPr>
              <a:t> </a:t>
            </a:r>
            <a:r>
              <a:rPr lang="en-IN" sz="1800" b="1" dirty="0" smtClean="0">
                <a:solidFill>
                  <a:schemeClr val="bg1"/>
                </a:solidFill>
                <a:latin typeface="+mj-lt"/>
                <a:ea typeface="Roboto" panose="020B0604020202020204" charset="0"/>
              </a:rPr>
              <a:t>Question: 03</a:t>
            </a:r>
            <a:endParaRPr lang="en-IN" sz="1800" b="1" dirty="0">
              <a:solidFill>
                <a:schemeClr val="bg1"/>
              </a:solidFill>
              <a:latin typeface="+mj-lt"/>
              <a:ea typeface="Roboto" panose="020B0604020202020204" charset="0"/>
            </a:endParaRPr>
          </a:p>
        </p:txBody>
      </p:sp>
      <p:pic>
        <p:nvPicPr>
          <p:cNvPr id="7" name="Google Shape;68;p15"/>
          <p:cNvPicPr preferRelativeResize="0"/>
          <p:nvPr/>
        </p:nvPicPr>
        <p:blipFill rotWithShape="1">
          <a:blip r:embed="rId3"/>
          <a:srcRect l="41241" t="9528" r="-23988" b="51129"/>
          <a:stretch>
            <a:fillRect/>
          </a:stretch>
        </p:blipFill>
        <p:spPr>
          <a:xfrm>
            <a:off x="0" y="4077399"/>
            <a:ext cx="4457700"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55003"/>
            <a:ext cx="8520600" cy="3416400"/>
          </a:xfrm>
        </p:spPr>
        <p:txBody>
          <a:bodyPr/>
          <a:lstStyle/>
          <a:p>
            <a:pPr marL="114300" indent="0">
              <a:lnSpc>
                <a:spcPct val="100000"/>
              </a:lnSpc>
              <a:buNone/>
            </a:pPr>
            <a:endParaRPr lang="en-IN" sz="1600" dirty="0">
              <a:solidFill>
                <a:schemeClr val="tx1"/>
              </a:solidFill>
            </a:endParaRPr>
          </a:p>
        </p:txBody>
      </p:sp>
      <p:pic>
        <p:nvPicPr>
          <p:cNvPr id="4" name="Google Shape;69;p15"/>
          <p:cNvPicPr preferRelativeResize="0"/>
          <p:nvPr/>
        </p:nvPicPr>
        <p:blipFill>
          <a:blip r:embed="rId2"/>
          <a:stretch>
            <a:fillRect/>
          </a:stretch>
        </p:blipFill>
        <p:spPr>
          <a:xfrm>
            <a:off x="7064700" y="347975"/>
            <a:ext cx="1694264" cy="766799"/>
          </a:xfrm>
          <a:prstGeom prst="rect">
            <a:avLst/>
          </a:prstGeom>
          <a:noFill/>
          <a:ln>
            <a:noFill/>
          </a:ln>
        </p:spPr>
      </p:pic>
      <p:pic>
        <p:nvPicPr>
          <p:cNvPr id="5"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sp>
        <p:nvSpPr>
          <p:cNvPr id="6" name="Google Shape;70;p15"/>
          <p:cNvSpPr txBox="1">
            <a:spLocks noGrp="1"/>
          </p:cNvSpPr>
          <p:nvPr>
            <p:ph type="title"/>
          </p:nvPr>
        </p:nvSpPr>
        <p:spPr>
          <a:xfrm>
            <a:off x="0" y="445025"/>
            <a:ext cx="6955277" cy="37209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smtClean="0">
                <a:solidFill>
                  <a:schemeClr val="bg1"/>
                </a:solidFill>
                <a:latin typeface="+mj-lt"/>
                <a:ea typeface="Roboto" panose="020B0604020202020204" charset="0"/>
              </a:rPr>
              <a:t> Explanation: 03</a:t>
            </a:r>
            <a:endParaRPr lang="en-IN" sz="1800" b="1" dirty="0">
              <a:solidFill>
                <a:schemeClr val="bg1"/>
              </a:solidFill>
              <a:latin typeface="+mj-lt"/>
              <a:ea typeface="Roboto" panose="020B0604020202020204" charset="0"/>
            </a:endParaRPr>
          </a:p>
        </p:txBody>
      </p:sp>
      <p:pic>
        <p:nvPicPr>
          <p:cNvPr id="7" name="Picture 6" descr="1.jpg"/>
          <p:cNvPicPr>
            <a:picLocks noChangeAspect="1"/>
          </p:cNvPicPr>
          <p:nvPr/>
        </p:nvPicPr>
        <p:blipFill>
          <a:blip r:embed="rId4"/>
          <a:stretch>
            <a:fillRect/>
          </a:stretch>
        </p:blipFill>
        <p:spPr>
          <a:xfrm>
            <a:off x="2247900" y="1290637"/>
            <a:ext cx="4648200" cy="2562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439</Words>
  <Application>WPS Presentation</Application>
  <PresentationFormat>On-screen Show (16:9)</PresentationFormat>
  <Paragraphs>191</Paragraphs>
  <Slides>35</Slides>
  <Notes>2</Notes>
  <HiddenSlides>15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Roboto</vt:lpstr>
      <vt:lpstr>Simple Light</vt:lpstr>
      <vt:lpstr>Slide 1</vt:lpstr>
      <vt:lpstr>Slide 2</vt:lpstr>
      <vt:lpstr>Directions to the questions 1- 5</vt:lpstr>
      <vt:lpstr> Question: 01</vt:lpstr>
      <vt:lpstr> Explanation: 01</vt:lpstr>
      <vt:lpstr> Question: 02</vt:lpstr>
      <vt:lpstr> Explanation: 02</vt:lpstr>
      <vt:lpstr> Question: 03</vt:lpstr>
      <vt:lpstr> Explanation: 03</vt:lpstr>
      <vt:lpstr> Question: 04</vt:lpstr>
      <vt:lpstr> Explanation: 04</vt:lpstr>
      <vt:lpstr> Question: 05</vt:lpstr>
      <vt:lpstr> Explanation: 05</vt:lpstr>
      <vt:lpstr>Directions to the questions 6- 10</vt:lpstr>
      <vt:lpstr> Question: 06</vt:lpstr>
      <vt:lpstr> Explanation: 06</vt:lpstr>
      <vt:lpstr> Question: 07</vt:lpstr>
      <vt:lpstr>Explanation: : 07</vt:lpstr>
      <vt:lpstr> Question: 08</vt:lpstr>
      <vt:lpstr>Explanation : 08</vt:lpstr>
      <vt:lpstr>Directions to the questions 9-12 </vt:lpstr>
      <vt:lpstr> Question: 09</vt:lpstr>
      <vt:lpstr>Explanation : 09</vt:lpstr>
      <vt:lpstr>Question: 10</vt:lpstr>
      <vt:lpstr>Explanation : 10</vt:lpstr>
      <vt:lpstr>Question: 11</vt:lpstr>
      <vt:lpstr>Explanation : 11</vt:lpstr>
      <vt:lpstr>Question: 12</vt:lpstr>
      <vt:lpstr> Explanation : 12</vt:lpstr>
      <vt:lpstr>Question: 13</vt:lpstr>
      <vt:lpstr> Explanation : 13</vt:lpstr>
      <vt:lpstr>Question: 14</vt:lpstr>
      <vt:lpstr> Explanation : 14</vt:lpstr>
      <vt:lpstr>Question: 15</vt:lpstr>
      <vt:lpstr> Explanation :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Lenovo pc</cp:lastModifiedBy>
  <cp:revision>425</cp:revision>
  <dcterms:created xsi:type="dcterms:W3CDTF">2019-12-13T07:50:35Z</dcterms:created>
  <dcterms:modified xsi:type="dcterms:W3CDTF">2019-12-17T14:07:52Z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