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onSHKuoD/4T5LhPzcDVf/6uq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lide">
  <p:cSld name="Cover Slide">
    <p:spTree>
      <p:nvGrpSpPr>
        <p:cNvPr id="15" name="Shape 15"/>
        <p:cNvGrpSpPr/>
        <p:nvPr/>
      </p:nvGrpSpPr>
      <p:grpSpPr>
        <a:xfrm>
          <a:off x="0" y="0"/>
          <a:ext cx="0" cy="0"/>
          <a:chOff x="0" y="0"/>
          <a:chExt cx="0" cy="0"/>
        </a:xfrm>
      </p:grpSpPr>
      <p:pic>
        <p:nvPicPr>
          <p:cNvPr id="16" name="Google Shape;16;p19"/>
          <p:cNvPicPr preferRelativeResize="0"/>
          <p:nvPr/>
        </p:nvPicPr>
        <p:blipFill rotWithShape="1">
          <a:blip r:embed="rId2">
            <a:alphaModFix/>
          </a:blip>
          <a:srcRect b="28295" l="0" r="0" t="59386"/>
          <a:stretch/>
        </p:blipFill>
        <p:spPr>
          <a:xfrm>
            <a:off x="0" y="6224399"/>
            <a:ext cx="9144000" cy="633601"/>
          </a:xfrm>
          <a:prstGeom prst="rect">
            <a:avLst/>
          </a:prstGeom>
          <a:noFill/>
          <a:ln>
            <a:noFill/>
          </a:ln>
        </p:spPr>
      </p:pic>
      <p:pic>
        <p:nvPicPr>
          <p:cNvPr id="17" name="Google Shape;17;p19"/>
          <p:cNvPicPr preferRelativeResize="0"/>
          <p:nvPr/>
        </p:nvPicPr>
        <p:blipFill rotWithShape="1">
          <a:blip r:embed="rId3">
            <a:alphaModFix/>
          </a:blip>
          <a:srcRect b="0" l="0" r="0" t="0"/>
          <a:stretch/>
        </p:blipFill>
        <p:spPr>
          <a:xfrm>
            <a:off x="3179376" y="1185333"/>
            <a:ext cx="2785247" cy="3381604"/>
          </a:xfrm>
          <a:prstGeom prst="rect">
            <a:avLst/>
          </a:prstGeom>
          <a:noFill/>
          <a:ln>
            <a:noFill/>
          </a:ln>
        </p:spPr>
      </p:pic>
      <p:sp>
        <p:nvSpPr>
          <p:cNvPr id="18" name="Google Shape;18;p19"/>
          <p:cNvSpPr txBox="1"/>
          <p:nvPr/>
        </p:nvSpPr>
        <p:spPr>
          <a:xfrm>
            <a:off x="1674763" y="5118669"/>
            <a:ext cx="5945154"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000" u="none" cap="none" strike="noStrike">
                <a:solidFill>
                  <a:srgbClr val="D91B81"/>
                </a:solidFill>
                <a:latin typeface="Calibri"/>
                <a:ea typeface="Calibri"/>
                <a:cs typeface="Calibri"/>
                <a:sym typeface="Calibri"/>
              </a:rPr>
              <a:t>Ethnus Consultancy Services Pvt. Ltd.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estion">
  <p:cSld name="Question">
    <p:spTree>
      <p:nvGrpSpPr>
        <p:cNvPr id="19" name="Shape 19"/>
        <p:cNvGrpSpPr/>
        <p:nvPr/>
      </p:nvGrpSpPr>
      <p:grpSpPr>
        <a:xfrm>
          <a:off x="0" y="0"/>
          <a:ext cx="0" cy="0"/>
          <a:chOff x="0" y="0"/>
          <a:chExt cx="0" cy="0"/>
        </a:xfrm>
      </p:grpSpPr>
      <p:pic>
        <p:nvPicPr>
          <p:cNvPr id="20" name="Google Shape;20;p20"/>
          <p:cNvPicPr preferRelativeResize="0"/>
          <p:nvPr/>
        </p:nvPicPr>
        <p:blipFill rotWithShape="1">
          <a:blip r:embed="rId2">
            <a:alphaModFix/>
          </a:blip>
          <a:srcRect b="28295" l="0" r="0" t="59386"/>
          <a:stretch/>
        </p:blipFill>
        <p:spPr>
          <a:xfrm flipH="1">
            <a:off x="0" y="6224399"/>
            <a:ext cx="9144000" cy="633601"/>
          </a:xfrm>
          <a:prstGeom prst="rect">
            <a:avLst/>
          </a:prstGeom>
          <a:noFill/>
          <a:ln>
            <a:noFill/>
          </a:ln>
        </p:spPr>
      </p:pic>
      <p:pic>
        <p:nvPicPr>
          <p:cNvPr id="21" name="Google Shape;21;p20"/>
          <p:cNvPicPr preferRelativeResize="0"/>
          <p:nvPr/>
        </p:nvPicPr>
        <p:blipFill rotWithShape="1">
          <a:blip r:embed="rId3">
            <a:alphaModFix/>
          </a:blip>
          <a:srcRect b="0" l="0" r="0" t="0"/>
          <a:stretch/>
        </p:blipFill>
        <p:spPr>
          <a:xfrm>
            <a:off x="7825369" y="244800"/>
            <a:ext cx="1073831" cy="1303752"/>
          </a:xfrm>
          <a:prstGeom prst="rect">
            <a:avLst/>
          </a:prstGeom>
          <a:noFill/>
          <a:ln>
            <a:noFill/>
          </a:ln>
        </p:spPr>
      </p:pic>
      <p:sp>
        <p:nvSpPr>
          <p:cNvPr id="22" name="Google Shape;22;p20"/>
          <p:cNvSpPr/>
          <p:nvPr/>
        </p:nvSpPr>
        <p:spPr>
          <a:xfrm>
            <a:off x="0" y="698676"/>
            <a:ext cx="2196000" cy="396000"/>
          </a:xfrm>
          <a:prstGeom prst="homePlate">
            <a:avLst>
              <a:gd fmla="val 50000" name="adj"/>
            </a:avLst>
          </a:prstGeom>
          <a:solidFill>
            <a:srgbClr val="610B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3" name="Google Shape;23;p20"/>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1000"/>
              </a:spcBef>
              <a:spcAft>
                <a:spcPts val="0"/>
              </a:spcAft>
              <a:buClr>
                <a:schemeClr val="lt1"/>
              </a:buClr>
              <a:buSzPts val="1800"/>
              <a:buNone/>
              <a:defRPr sz="18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0"/>
          <p:cNvSpPr txBox="1"/>
          <p:nvPr>
            <p:ph idx="2" type="body"/>
          </p:nvPr>
        </p:nvSpPr>
        <p:spPr>
          <a:xfrm>
            <a:off x="0" y="1789886"/>
            <a:ext cx="9144000" cy="2649600"/>
          </a:xfrm>
          <a:prstGeom prst="rect">
            <a:avLst/>
          </a:prstGeom>
          <a:noFill/>
          <a:ln>
            <a:noFill/>
          </a:ln>
        </p:spPr>
        <p:txBody>
          <a:bodyPr anchorCtr="0" anchor="t" bIns="151200" lIns="126000" spcFirstLastPara="1" rIns="126000" wrap="square" tIns="151200"/>
          <a:lstStyle>
            <a:lvl1pPr indent="-228600" lvl="0" marL="457200" algn="l">
              <a:lnSpc>
                <a:spcPct val="100000"/>
              </a:lnSpc>
              <a:spcBef>
                <a:spcPts val="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ormation Slide">
  <p:cSld name="Information Slide">
    <p:spTree>
      <p:nvGrpSpPr>
        <p:cNvPr id="25" name="Shape 25"/>
        <p:cNvGrpSpPr/>
        <p:nvPr/>
      </p:nvGrpSpPr>
      <p:grpSpPr>
        <a:xfrm>
          <a:off x="0" y="0"/>
          <a:ext cx="0" cy="0"/>
          <a:chOff x="0" y="0"/>
          <a:chExt cx="0" cy="0"/>
        </a:xfrm>
      </p:grpSpPr>
      <p:sp>
        <p:nvSpPr>
          <p:cNvPr id="26" name="Google Shape;26;p21"/>
          <p:cNvSpPr/>
          <p:nvPr>
            <p:ph idx="2" type="pic"/>
          </p:nvPr>
        </p:nvSpPr>
        <p:spPr>
          <a:xfrm>
            <a:off x="1732788" y="1323215"/>
            <a:ext cx="5678424" cy="4270248"/>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27" name="Google Shape;27;p21"/>
          <p:cNvPicPr preferRelativeResize="0"/>
          <p:nvPr/>
        </p:nvPicPr>
        <p:blipFill rotWithShape="1">
          <a:blip r:embed="rId2">
            <a:alphaModFix/>
          </a:blip>
          <a:srcRect b="28295" l="0" r="0" t="59386"/>
          <a:stretch/>
        </p:blipFill>
        <p:spPr>
          <a:xfrm rot="10800000">
            <a:off x="0" y="6224399"/>
            <a:ext cx="9144000" cy="633601"/>
          </a:xfrm>
          <a:prstGeom prst="rect">
            <a:avLst/>
          </a:prstGeom>
          <a:noFill/>
          <a:ln>
            <a:noFill/>
          </a:ln>
        </p:spPr>
      </p:pic>
      <p:pic>
        <p:nvPicPr>
          <p:cNvPr id="28" name="Google Shape;28;p21"/>
          <p:cNvPicPr preferRelativeResize="0"/>
          <p:nvPr/>
        </p:nvPicPr>
        <p:blipFill rotWithShape="1">
          <a:blip r:embed="rId3">
            <a:alphaModFix/>
          </a:blip>
          <a:srcRect b="0" l="0" r="0" t="0"/>
          <a:stretch/>
        </p:blipFill>
        <p:spPr>
          <a:xfrm>
            <a:off x="7825369" y="244800"/>
            <a:ext cx="1073831" cy="1303752"/>
          </a:xfrm>
          <a:prstGeom prst="rect">
            <a:avLst/>
          </a:prstGeom>
          <a:noFill/>
          <a:ln>
            <a:noFill/>
          </a:ln>
        </p:spPr>
      </p:pic>
      <p:sp>
        <p:nvSpPr>
          <p:cNvPr id="29" name="Google Shape;29;p21"/>
          <p:cNvSpPr txBox="1"/>
          <p:nvPr>
            <p:ph idx="1" type="body"/>
          </p:nvPr>
        </p:nvSpPr>
        <p:spPr>
          <a:xfrm>
            <a:off x="2363724" y="692279"/>
            <a:ext cx="5047488" cy="630936"/>
          </a:xfrm>
          <a:prstGeom prst="rect">
            <a:avLst/>
          </a:prstGeom>
          <a:solidFill>
            <a:srgbClr val="BFBFBF">
              <a:alpha val="34117"/>
            </a:srgbClr>
          </a:solid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cap="none">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1"/>
          <p:cNvSpPr/>
          <p:nvPr/>
        </p:nvSpPr>
        <p:spPr>
          <a:xfrm>
            <a:off x="1732788" y="692279"/>
            <a:ext cx="630936" cy="630936"/>
          </a:xfrm>
          <a:prstGeom prst="rect">
            <a:avLst/>
          </a:prstGeom>
          <a:solidFill>
            <a:srgbClr val="A5A5A5">
              <a:alpha val="67058"/>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Brain in head" id="31" name="Google Shape;31;p21"/>
          <p:cNvPicPr preferRelativeResize="0"/>
          <p:nvPr/>
        </p:nvPicPr>
        <p:blipFill rotWithShape="1">
          <a:blip r:embed="rId4">
            <a:alphaModFix/>
          </a:blip>
          <a:srcRect b="0" l="0" r="0" t="0"/>
          <a:stretch/>
        </p:blipFill>
        <p:spPr>
          <a:xfrm>
            <a:off x="1851660" y="811151"/>
            <a:ext cx="393192" cy="39319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p">
  <p:cSld name="Tip">
    <p:spTree>
      <p:nvGrpSpPr>
        <p:cNvPr id="32" name="Shape 32"/>
        <p:cNvGrpSpPr/>
        <p:nvPr/>
      </p:nvGrpSpPr>
      <p:grpSpPr>
        <a:xfrm>
          <a:off x="0" y="0"/>
          <a:ext cx="0" cy="0"/>
          <a:chOff x="0" y="0"/>
          <a:chExt cx="0" cy="0"/>
        </a:xfrm>
      </p:grpSpPr>
      <p:sp>
        <p:nvSpPr>
          <p:cNvPr id="33" name="Google Shape;33;p22"/>
          <p:cNvSpPr/>
          <p:nvPr>
            <p:ph idx="2" type="pic"/>
          </p:nvPr>
        </p:nvSpPr>
        <p:spPr>
          <a:xfrm>
            <a:off x="1732788" y="1323215"/>
            <a:ext cx="5678424" cy="4270248"/>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34" name="Google Shape;34;p22"/>
          <p:cNvPicPr preferRelativeResize="0"/>
          <p:nvPr/>
        </p:nvPicPr>
        <p:blipFill rotWithShape="1">
          <a:blip r:embed="rId2">
            <a:alphaModFix/>
          </a:blip>
          <a:srcRect b="28295" l="0" r="0" t="59386"/>
          <a:stretch/>
        </p:blipFill>
        <p:spPr>
          <a:xfrm rot="10800000">
            <a:off x="0" y="6224399"/>
            <a:ext cx="9144000" cy="633601"/>
          </a:xfrm>
          <a:prstGeom prst="rect">
            <a:avLst/>
          </a:prstGeom>
          <a:noFill/>
          <a:ln>
            <a:noFill/>
          </a:ln>
        </p:spPr>
      </p:pic>
      <p:pic>
        <p:nvPicPr>
          <p:cNvPr id="35" name="Google Shape;35;p22"/>
          <p:cNvPicPr preferRelativeResize="0"/>
          <p:nvPr/>
        </p:nvPicPr>
        <p:blipFill rotWithShape="1">
          <a:blip r:embed="rId3">
            <a:alphaModFix/>
          </a:blip>
          <a:srcRect b="0" l="0" r="0" t="0"/>
          <a:stretch/>
        </p:blipFill>
        <p:spPr>
          <a:xfrm>
            <a:off x="7825369" y="244800"/>
            <a:ext cx="1073831" cy="1303752"/>
          </a:xfrm>
          <a:prstGeom prst="rect">
            <a:avLst/>
          </a:prstGeom>
          <a:noFill/>
          <a:ln>
            <a:noFill/>
          </a:ln>
        </p:spPr>
      </p:pic>
      <p:sp>
        <p:nvSpPr>
          <p:cNvPr id="36" name="Google Shape;36;p22"/>
          <p:cNvSpPr txBox="1"/>
          <p:nvPr>
            <p:ph idx="1" type="body"/>
          </p:nvPr>
        </p:nvSpPr>
        <p:spPr>
          <a:xfrm>
            <a:off x="2363724" y="692279"/>
            <a:ext cx="5047488" cy="630936"/>
          </a:xfrm>
          <a:prstGeom prst="rect">
            <a:avLst/>
          </a:prstGeom>
          <a:solidFill>
            <a:srgbClr val="BFBFBF">
              <a:alpha val="34117"/>
            </a:srgbClr>
          </a:solid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cap="none">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2"/>
          <p:cNvSpPr/>
          <p:nvPr/>
        </p:nvSpPr>
        <p:spPr>
          <a:xfrm>
            <a:off x="1732788" y="692279"/>
            <a:ext cx="630936" cy="630936"/>
          </a:xfrm>
          <a:prstGeom prst="rect">
            <a:avLst/>
          </a:prstGeom>
          <a:solidFill>
            <a:srgbClr val="A5A5A5">
              <a:alpha val="67058"/>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ightbulb" id="38" name="Google Shape;38;p22"/>
          <p:cNvPicPr preferRelativeResize="0"/>
          <p:nvPr/>
        </p:nvPicPr>
        <p:blipFill rotWithShape="1">
          <a:blip r:embed="rId4">
            <a:alphaModFix/>
          </a:blip>
          <a:srcRect b="0" l="0" r="0" t="0"/>
          <a:stretch/>
        </p:blipFill>
        <p:spPr>
          <a:xfrm>
            <a:off x="1851660" y="811151"/>
            <a:ext cx="393192" cy="39319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 Intro">
  <p:cSld name="Activity - Intro">
    <p:spTree>
      <p:nvGrpSpPr>
        <p:cNvPr id="39" name="Shape 39"/>
        <p:cNvGrpSpPr/>
        <p:nvPr/>
      </p:nvGrpSpPr>
      <p:grpSpPr>
        <a:xfrm>
          <a:off x="0" y="0"/>
          <a:ext cx="0" cy="0"/>
          <a:chOff x="0" y="0"/>
          <a:chExt cx="0" cy="0"/>
        </a:xfrm>
      </p:grpSpPr>
      <p:sp>
        <p:nvSpPr>
          <p:cNvPr id="40" name="Google Shape;40;p23"/>
          <p:cNvSpPr/>
          <p:nvPr>
            <p:ph idx="2" type="pic"/>
          </p:nvPr>
        </p:nvSpPr>
        <p:spPr>
          <a:xfrm>
            <a:off x="1732788" y="1323215"/>
            <a:ext cx="5678424" cy="4270248"/>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41" name="Google Shape;41;p23"/>
          <p:cNvPicPr preferRelativeResize="0"/>
          <p:nvPr/>
        </p:nvPicPr>
        <p:blipFill rotWithShape="1">
          <a:blip r:embed="rId2">
            <a:alphaModFix/>
          </a:blip>
          <a:srcRect b="28295" l="0" r="0" t="59386"/>
          <a:stretch/>
        </p:blipFill>
        <p:spPr>
          <a:xfrm rot="10800000">
            <a:off x="0" y="6224399"/>
            <a:ext cx="9144000" cy="633601"/>
          </a:xfrm>
          <a:prstGeom prst="rect">
            <a:avLst/>
          </a:prstGeom>
          <a:noFill/>
          <a:ln>
            <a:noFill/>
          </a:ln>
        </p:spPr>
      </p:pic>
      <p:pic>
        <p:nvPicPr>
          <p:cNvPr id="42" name="Google Shape;42;p23"/>
          <p:cNvPicPr preferRelativeResize="0"/>
          <p:nvPr/>
        </p:nvPicPr>
        <p:blipFill rotWithShape="1">
          <a:blip r:embed="rId3">
            <a:alphaModFix/>
          </a:blip>
          <a:srcRect b="0" l="0" r="0" t="0"/>
          <a:stretch/>
        </p:blipFill>
        <p:spPr>
          <a:xfrm>
            <a:off x="7825369" y="244800"/>
            <a:ext cx="1073831" cy="1303752"/>
          </a:xfrm>
          <a:prstGeom prst="rect">
            <a:avLst/>
          </a:prstGeom>
          <a:noFill/>
          <a:ln>
            <a:noFill/>
          </a:ln>
        </p:spPr>
      </p:pic>
      <p:sp>
        <p:nvSpPr>
          <p:cNvPr id="43" name="Google Shape;43;p23"/>
          <p:cNvSpPr txBox="1"/>
          <p:nvPr>
            <p:ph idx="1" type="body"/>
          </p:nvPr>
        </p:nvSpPr>
        <p:spPr>
          <a:xfrm>
            <a:off x="2363724" y="692279"/>
            <a:ext cx="5047488" cy="630936"/>
          </a:xfrm>
          <a:prstGeom prst="rect">
            <a:avLst/>
          </a:prstGeom>
          <a:solidFill>
            <a:srgbClr val="BFBFBF">
              <a:alpha val="34117"/>
            </a:srgbClr>
          </a:solid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cap="none">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3"/>
          <p:cNvSpPr/>
          <p:nvPr/>
        </p:nvSpPr>
        <p:spPr>
          <a:xfrm>
            <a:off x="1732788" y="692279"/>
            <a:ext cx="630936" cy="630936"/>
          </a:xfrm>
          <a:prstGeom prst="rect">
            <a:avLst/>
          </a:prstGeom>
          <a:solidFill>
            <a:srgbClr val="A5A5A5">
              <a:alpha val="67058"/>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ame controller" id="45" name="Google Shape;45;p23"/>
          <p:cNvPicPr preferRelativeResize="0"/>
          <p:nvPr/>
        </p:nvPicPr>
        <p:blipFill rotWithShape="1">
          <a:blip r:embed="rId4">
            <a:alphaModFix/>
          </a:blip>
          <a:srcRect b="0" l="0" r="0" t="0"/>
          <a:stretch/>
        </p:blipFill>
        <p:spPr>
          <a:xfrm>
            <a:off x="1851660" y="811151"/>
            <a:ext cx="393192" cy="39319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ity - Rules">
  <p:cSld name="Activity - Rules">
    <p:spTree>
      <p:nvGrpSpPr>
        <p:cNvPr id="46" name="Shape 46"/>
        <p:cNvGrpSpPr/>
        <p:nvPr/>
      </p:nvGrpSpPr>
      <p:grpSpPr>
        <a:xfrm>
          <a:off x="0" y="0"/>
          <a:ext cx="0" cy="0"/>
          <a:chOff x="0" y="0"/>
          <a:chExt cx="0" cy="0"/>
        </a:xfrm>
      </p:grpSpPr>
      <p:pic>
        <p:nvPicPr>
          <p:cNvPr id="47" name="Google Shape;47;p24"/>
          <p:cNvPicPr preferRelativeResize="0"/>
          <p:nvPr/>
        </p:nvPicPr>
        <p:blipFill rotWithShape="1">
          <a:blip r:embed="rId2">
            <a:alphaModFix/>
          </a:blip>
          <a:srcRect b="28295" l="0" r="0" t="59386"/>
          <a:stretch/>
        </p:blipFill>
        <p:spPr>
          <a:xfrm rot="10800000">
            <a:off x="0" y="6224399"/>
            <a:ext cx="9144000" cy="633601"/>
          </a:xfrm>
          <a:prstGeom prst="rect">
            <a:avLst/>
          </a:prstGeom>
          <a:noFill/>
          <a:ln>
            <a:noFill/>
          </a:ln>
        </p:spPr>
      </p:pic>
      <p:pic>
        <p:nvPicPr>
          <p:cNvPr id="48" name="Google Shape;48;p24"/>
          <p:cNvPicPr preferRelativeResize="0"/>
          <p:nvPr/>
        </p:nvPicPr>
        <p:blipFill rotWithShape="1">
          <a:blip r:embed="rId3">
            <a:alphaModFix/>
          </a:blip>
          <a:srcRect b="0" l="0" r="0" t="0"/>
          <a:stretch/>
        </p:blipFill>
        <p:spPr>
          <a:xfrm>
            <a:off x="7825369" y="244800"/>
            <a:ext cx="1073831" cy="1303752"/>
          </a:xfrm>
          <a:prstGeom prst="rect">
            <a:avLst/>
          </a:prstGeom>
          <a:noFill/>
          <a:ln>
            <a:noFill/>
          </a:ln>
        </p:spPr>
      </p:pic>
      <p:sp>
        <p:nvSpPr>
          <p:cNvPr id="49" name="Google Shape;49;p24"/>
          <p:cNvSpPr txBox="1"/>
          <p:nvPr>
            <p:ph idx="1" type="body"/>
          </p:nvPr>
        </p:nvSpPr>
        <p:spPr>
          <a:xfrm>
            <a:off x="2363724" y="692279"/>
            <a:ext cx="5047488" cy="630936"/>
          </a:xfrm>
          <a:prstGeom prst="rect">
            <a:avLst/>
          </a:prstGeom>
          <a:solidFill>
            <a:srgbClr val="BFBFBF">
              <a:alpha val="34117"/>
            </a:srgbClr>
          </a:solid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cap="none">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4"/>
          <p:cNvSpPr/>
          <p:nvPr/>
        </p:nvSpPr>
        <p:spPr>
          <a:xfrm>
            <a:off x="1732788" y="692279"/>
            <a:ext cx="630936" cy="630936"/>
          </a:xfrm>
          <a:prstGeom prst="rect">
            <a:avLst/>
          </a:prstGeom>
          <a:solidFill>
            <a:srgbClr val="A5A5A5">
              <a:alpha val="67058"/>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ame controller" id="51" name="Google Shape;51;p24"/>
          <p:cNvPicPr preferRelativeResize="0"/>
          <p:nvPr/>
        </p:nvPicPr>
        <p:blipFill rotWithShape="1">
          <a:blip r:embed="rId4">
            <a:alphaModFix/>
          </a:blip>
          <a:srcRect b="0" l="0" r="0" t="0"/>
          <a:stretch/>
        </p:blipFill>
        <p:spPr>
          <a:xfrm>
            <a:off x="1851660" y="811151"/>
            <a:ext cx="393192" cy="393192"/>
          </a:xfrm>
          <a:prstGeom prst="rect">
            <a:avLst/>
          </a:prstGeom>
          <a:noFill/>
          <a:ln>
            <a:noFill/>
          </a:ln>
        </p:spPr>
      </p:pic>
      <p:sp>
        <p:nvSpPr>
          <p:cNvPr id="52" name="Google Shape;52;p24"/>
          <p:cNvSpPr txBox="1"/>
          <p:nvPr>
            <p:ph idx="2" type="body"/>
          </p:nvPr>
        </p:nvSpPr>
        <p:spPr>
          <a:xfrm>
            <a:off x="1732788" y="1323215"/>
            <a:ext cx="5678424" cy="42702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otes">
  <p:cSld name="Notes">
    <p:spTree>
      <p:nvGrpSpPr>
        <p:cNvPr id="53" name="Shape 53"/>
        <p:cNvGrpSpPr/>
        <p:nvPr/>
      </p:nvGrpSpPr>
      <p:grpSpPr>
        <a:xfrm>
          <a:off x="0" y="0"/>
          <a:ext cx="0" cy="0"/>
          <a:chOff x="0" y="0"/>
          <a:chExt cx="0" cy="0"/>
        </a:xfrm>
      </p:grpSpPr>
      <p:pic>
        <p:nvPicPr>
          <p:cNvPr id="54" name="Google Shape;54;p25"/>
          <p:cNvPicPr preferRelativeResize="0"/>
          <p:nvPr/>
        </p:nvPicPr>
        <p:blipFill rotWithShape="1">
          <a:blip r:embed="rId2">
            <a:alphaModFix/>
          </a:blip>
          <a:srcRect b="28295" l="0" r="0" t="59386"/>
          <a:stretch/>
        </p:blipFill>
        <p:spPr>
          <a:xfrm rot="10800000">
            <a:off x="0" y="6224399"/>
            <a:ext cx="9144000" cy="633601"/>
          </a:xfrm>
          <a:prstGeom prst="rect">
            <a:avLst/>
          </a:prstGeom>
          <a:noFill/>
          <a:ln>
            <a:noFill/>
          </a:ln>
        </p:spPr>
      </p:pic>
      <p:pic>
        <p:nvPicPr>
          <p:cNvPr id="55" name="Google Shape;55;p25"/>
          <p:cNvPicPr preferRelativeResize="0"/>
          <p:nvPr/>
        </p:nvPicPr>
        <p:blipFill rotWithShape="1">
          <a:blip r:embed="rId3">
            <a:alphaModFix/>
          </a:blip>
          <a:srcRect b="0" l="0" r="0" t="0"/>
          <a:stretch/>
        </p:blipFill>
        <p:spPr>
          <a:xfrm>
            <a:off x="7825369" y="244800"/>
            <a:ext cx="1073831" cy="1303752"/>
          </a:xfrm>
          <a:prstGeom prst="rect">
            <a:avLst/>
          </a:prstGeom>
          <a:noFill/>
          <a:ln>
            <a:noFill/>
          </a:ln>
        </p:spPr>
      </p:pic>
      <p:sp>
        <p:nvSpPr>
          <p:cNvPr id="56" name="Google Shape;56;p25"/>
          <p:cNvSpPr txBox="1"/>
          <p:nvPr>
            <p:ph idx="1" type="body"/>
          </p:nvPr>
        </p:nvSpPr>
        <p:spPr>
          <a:xfrm>
            <a:off x="2363724" y="692279"/>
            <a:ext cx="5047488" cy="630936"/>
          </a:xfrm>
          <a:prstGeom prst="rect">
            <a:avLst/>
          </a:prstGeom>
          <a:solidFill>
            <a:srgbClr val="BFBFBF">
              <a:alpha val="34117"/>
            </a:srgbClr>
          </a:solid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cap="none">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5"/>
          <p:cNvSpPr/>
          <p:nvPr/>
        </p:nvSpPr>
        <p:spPr>
          <a:xfrm>
            <a:off x="1732788" y="692279"/>
            <a:ext cx="630936" cy="630936"/>
          </a:xfrm>
          <a:prstGeom prst="rect">
            <a:avLst/>
          </a:prstGeom>
          <a:solidFill>
            <a:srgbClr val="A5A5A5">
              <a:alpha val="67058"/>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encil" id="58" name="Google Shape;58;p25"/>
          <p:cNvPicPr preferRelativeResize="0"/>
          <p:nvPr/>
        </p:nvPicPr>
        <p:blipFill rotWithShape="1">
          <a:blip r:embed="rId4">
            <a:alphaModFix/>
          </a:blip>
          <a:srcRect b="0" l="0" r="0" t="0"/>
          <a:stretch/>
        </p:blipFill>
        <p:spPr>
          <a:xfrm>
            <a:off x="1851660" y="811151"/>
            <a:ext cx="393192" cy="393192"/>
          </a:xfrm>
          <a:prstGeom prst="rect">
            <a:avLst/>
          </a:prstGeom>
          <a:noFill/>
          <a:ln>
            <a:noFill/>
          </a:ln>
        </p:spPr>
      </p:pic>
      <p:sp>
        <p:nvSpPr>
          <p:cNvPr id="59" name="Google Shape;59;p25"/>
          <p:cNvSpPr txBox="1"/>
          <p:nvPr>
            <p:ph idx="2" type="body"/>
          </p:nvPr>
        </p:nvSpPr>
        <p:spPr>
          <a:xfrm>
            <a:off x="1732788" y="1323215"/>
            <a:ext cx="5678424" cy="42702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Slide">
  <p:cSld name="1_Blank Slide">
    <p:spTree>
      <p:nvGrpSpPr>
        <p:cNvPr id="60" name="Shape 60"/>
        <p:cNvGrpSpPr/>
        <p:nvPr/>
      </p:nvGrpSpPr>
      <p:grpSpPr>
        <a:xfrm>
          <a:off x="0" y="0"/>
          <a:ext cx="0" cy="0"/>
          <a:chOff x="0" y="0"/>
          <a:chExt cx="0" cy="0"/>
        </a:xfrm>
      </p:grpSpPr>
      <p:pic>
        <p:nvPicPr>
          <p:cNvPr id="61" name="Google Shape;61;p26"/>
          <p:cNvPicPr preferRelativeResize="0"/>
          <p:nvPr/>
        </p:nvPicPr>
        <p:blipFill rotWithShape="1">
          <a:blip r:embed="rId2">
            <a:alphaModFix/>
          </a:blip>
          <a:srcRect b="28295" l="0" r="0" t="59386"/>
          <a:stretch/>
        </p:blipFill>
        <p:spPr>
          <a:xfrm rot="10800000">
            <a:off x="0" y="6224399"/>
            <a:ext cx="9144000" cy="633601"/>
          </a:xfrm>
          <a:prstGeom prst="rect">
            <a:avLst/>
          </a:prstGeom>
          <a:noFill/>
          <a:ln>
            <a:noFill/>
          </a:ln>
        </p:spPr>
      </p:pic>
      <p:pic>
        <p:nvPicPr>
          <p:cNvPr id="62" name="Google Shape;62;p26"/>
          <p:cNvPicPr preferRelativeResize="0"/>
          <p:nvPr/>
        </p:nvPicPr>
        <p:blipFill rotWithShape="1">
          <a:blip r:embed="rId3">
            <a:alphaModFix/>
          </a:blip>
          <a:srcRect b="0" l="0" r="0" t="0"/>
          <a:stretch/>
        </p:blipFill>
        <p:spPr>
          <a:xfrm>
            <a:off x="7825369" y="244800"/>
            <a:ext cx="1073831" cy="13037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0"/>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9</a:t>
            </a:r>
            <a:endParaRPr/>
          </a:p>
        </p:txBody>
      </p:sp>
      <p:sp>
        <p:nvSpPr>
          <p:cNvPr id="120" name="Google Shape;120;p10"/>
          <p:cNvSpPr txBox="1"/>
          <p:nvPr>
            <p:ph idx="2" type="body"/>
          </p:nvPr>
        </p:nvSpPr>
        <p:spPr>
          <a:xfrm>
            <a:off x="0" y="1789886"/>
            <a:ext cx="9144000" cy="2649600"/>
          </a:xfrm>
          <a:prstGeom prst="rect">
            <a:avLst/>
          </a:prstGeom>
          <a:noFill/>
          <a:ln>
            <a:noFill/>
          </a:ln>
        </p:spPr>
        <p:txBody>
          <a:bodyPr anchorCtr="0" anchor="t" bIns="151200" lIns="126000" spcFirstLastPara="1" rIns="126000" wrap="square" tIns="151200">
            <a:noAutofit/>
          </a:bodyPr>
          <a:lstStyle/>
          <a:p>
            <a:pPr indent="0" lvl="0" marL="0" rtl="0" algn="l">
              <a:lnSpc>
                <a:spcPct val="100000"/>
              </a:lnSpc>
              <a:spcBef>
                <a:spcPts val="0"/>
              </a:spcBef>
              <a:spcAft>
                <a:spcPts val="0"/>
              </a:spcAft>
              <a:buClr>
                <a:schemeClr val="dk1"/>
              </a:buClr>
              <a:buSzPts val="1800"/>
              <a:buNone/>
            </a:pPr>
            <a:r>
              <a:rPr lang="en-US"/>
              <a:t>Pointing to a photograph, a person tells his friend, "She is the grand daughter of the elder brother of my father.“ How is the girl in the photograph related to his man ?</a:t>
            </a:r>
            <a:endParaRPr/>
          </a:p>
          <a:p>
            <a:pPr indent="0" lvl="0" marL="0" rtl="0" algn="l">
              <a:lnSpc>
                <a:spcPct val="100000"/>
              </a:lnSpc>
              <a:spcBef>
                <a:spcPts val="0"/>
              </a:spcBef>
              <a:spcAft>
                <a:spcPts val="0"/>
              </a:spcAft>
              <a:buClr>
                <a:schemeClr val="dk1"/>
              </a:buClr>
              <a:buSzPts val="1800"/>
              <a:buNone/>
            </a:pPr>
            <a:r>
              <a:rPr lang="en-US"/>
              <a:t>A] Sister</a:t>
            </a:r>
            <a:endParaRPr/>
          </a:p>
          <a:p>
            <a:pPr indent="0" lvl="0" marL="0" rtl="0" algn="l">
              <a:lnSpc>
                <a:spcPct val="100000"/>
              </a:lnSpc>
              <a:spcBef>
                <a:spcPts val="0"/>
              </a:spcBef>
              <a:spcAft>
                <a:spcPts val="0"/>
              </a:spcAft>
              <a:buClr>
                <a:schemeClr val="dk1"/>
              </a:buClr>
              <a:buSzPts val="1800"/>
              <a:buNone/>
            </a:pPr>
            <a:r>
              <a:rPr lang="en-US"/>
              <a:t>B] Aunt</a:t>
            </a:r>
            <a:endParaRPr/>
          </a:p>
          <a:p>
            <a:pPr indent="0" lvl="0" marL="0" rtl="0" algn="l">
              <a:lnSpc>
                <a:spcPct val="100000"/>
              </a:lnSpc>
              <a:spcBef>
                <a:spcPts val="0"/>
              </a:spcBef>
              <a:spcAft>
                <a:spcPts val="0"/>
              </a:spcAft>
              <a:buClr>
                <a:schemeClr val="dk1"/>
              </a:buClr>
              <a:buSzPts val="1800"/>
              <a:buNone/>
            </a:pPr>
            <a:r>
              <a:rPr lang="en-US"/>
              <a:t>C] Maternal aunt</a:t>
            </a:r>
            <a:endParaRPr/>
          </a:p>
          <a:p>
            <a:pPr indent="0" lvl="0" marL="0" rtl="0" algn="l">
              <a:lnSpc>
                <a:spcPct val="100000"/>
              </a:lnSpc>
              <a:spcBef>
                <a:spcPts val="0"/>
              </a:spcBef>
              <a:spcAft>
                <a:spcPts val="0"/>
              </a:spcAft>
              <a:buClr>
                <a:schemeClr val="dk1"/>
              </a:buClr>
              <a:buSzPts val="1800"/>
              <a:buNone/>
            </a:pPr>
            <a:r>
              <a:rPr lang="en-US"/>
              <a:t>D] Niece</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en-US"/>
              <a:t>Answer: 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1"/>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10</a:t>
            </a:r>
            <a:endParaRPr/>
          </a:p>
        </p:txBody>
      </p:sp>
      <p:sp>
        <p:nvSpPr>
          <p:cNvPr id="126" name="Google Shape;126;p11"/>
          <p:cNvSpPr txBox="1"/>
          <p:nvPr>
            <p:ph idx="2" type="body"/>
          </p:nvPr>
        </p:nvSpPr>
        <p:spPr>
          <a:xfrm>
            <a:off x="0" y="1789886"/>
            <a:ext cx="9144000" cy="2649600"/>
          </a:xfrm>
          <a:prstGeom prst="rect">
            <a:avLst/>
          </a:prstGeom>
          <a:noFill/>
          <a:ln>
            <a:noFill/>
          </a:ln>
        </p:spPr>
        <p:txBody>
          <a:bodyPr anchorCtr="0" anchor="t" bIns="151200" lIns="126000" spcFirstLastPara="1" rIns="126000" wrap="square" tIns="151200">
            <a:noAutofit/>
          </a:bodyPr>
          <a:lstStyle/>
          <a:p>
            <a:pPr indent="0" lvl="0" marL="0" rtl="0" algn="l">
              <a:lnSpc>
                <a:spcPct val="100000"/>
              </a:lnSpc>
              <a:spcBef>
                <a:spcPts val="0"/>
              </a:spcBef>
              <a:spcAft>
                <a:spcPts val="0"/>
              </a:spcAft>
              <a:buClr>
                <a:schemeClr val="dk1"/>
              </a:buClr>
              <a:buSzPts val="1800"/>
              <a:buNone/>
            </a:pPr>
            <a:r>
              <a:rPr lang="en-US"/>
              <a:t>A woman introduces a man as the son of the brother of her mother.</a:t>
            </a:r>
            <a:br>
              <a:rPr lang="en-US"/>
            </a:br>
            <a:r>
              <a:rPr lang="en-US"/>
              <a:t>How is the related to the woman ?</a:t>
            </a:r>
            <a:endParaRPr/>
          </a:p>
          <a:p>
            <a:pPr indent="0" lvl="0" marL="0" rtl="0" algn="l">
              <a:lnSpc>
                <a:spcPct val="100000"/>
              </a:lnSpc>
              <a:spcBef>
                <a:spcPts val="0"/>
              </a:spcBef>
              <a:spcAft>
                <a:spcPts val="0"/>
              </a:spcAft>
              <a:buClr>
                <a:schemeClr val="dk1"/>
              </a:buClr>
              <a:buSzPts val="1800"/>
              <a:buNone/>
            </a:pPr>
            <a:r>
              <a:rPr lang="en-US"/>
              <a:t>A] Son</a:t>
            </a:r>
            <a:endParaRPr/>
          </a:p>
          <a:p>
            <a:pPr indent="0" lvl="0" marL="0" rtl="0" algn="l">
              <a:lnSpc>
                <a:spcPct val="100000"/>
              </a:lnSpc>
              <a:spcBef>
                <a:spcPts val="0"/>
              </a:spcBef>
              <a:spcAft>
                <a:spcPts val="0"/>
              </a:spcAft>
              <a:buClr>
                <a:schemeClr val="dk1"/>
              </a:buClr>
              <a:buSzPts val="1800"/>
              <a:buNone/>
            </a:pPr>
            <a:r>
              <a:rPr lang="en-US"/>
              <a:t>B] Nephew</a:t>
            </a:r>
            <a:endParaRPr/>
          </a:p>
          <a:p>
            <a:pPr indent="0" lvl="0" marL="0" rtl="0" algn="l">
              <a:lnSpc>
                <a:spcPct val="100000"/>
              </a:lnSpc>
              <a:spcBef>
                <a:spcPts val="0"/>
              </a:spcBef>
              <a:spcAft>
                <a:spcPts val="0"/>
              </a:spcAft>
              <a:buClr>
                <a:schemeClr val="dk1"/>
              </a:buClr>
              <a:buSzPts val="1800"/>
              <a:buNone/>
            </a:pPr>
            <a:r>
              <a:rPr lang="en-US"/>
              <a:t>C] Cousin</a:t>
            </a:r>
            <a:endParaRPr/>
          </a:p>
          <a:p>
            <a:pPr indent="0" lvl="0" marL="0" rtl="0" algn="l">
              <a:lnSpc>
                <a:spcPct val="100000"/>
              </a:lnSpc>
              <a:spcBef>
                <a:spcPts val="0"/>
              </a:spcBef>
              <a:spcAft>
                <a:spcPts val="0"/>
              </a:spcAft>
              <a:buClr>
                <a:schemeClr val="dk1"/>
              </a:buClr>
              <a:buSzPts val="1800"/>
              <a:buNone/>
            </a:pPr>
            <a:r>
              <a:rPr lang="en-US"/>
              <a:t>D] Grandson</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en-US"/>
              <a:t>Answer: 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2"/>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11</a:t>
            </a:r>
            <a:endParaRPr/>
          </a:p>
        </p:txBody>
      </p:sp>
      <p:sp>
        <p:nvSpPr>
          <p:cNvPr id="132" name="Google Shape;132;p12"/>
          <p:cNvSpPr txBox="1"/>
          <p:nvPr>
            <p:ph idx="2" type="body"/>
          </p:nvPr>
        </p:nvSpPr>
        <p:spPr>
          <a:xfrm>
            <a:off x="0" y="1404756"/>
            <a:ext cx="9144000" cy="2649600"/>
          </a:xfrm>
          <a:prstGeom prst="rect">
            <a:avLst/>
          </a:prstGeom>
          <a:noFill/>
          <a:ln>
            <a:noFill/>
          </a:ln>
        </p:spPr>
        <p:txBody>
          <a:bodyPr anchorCtr="0" anchor="t" bIns="151200" lIns="126000" spcFirstLastPara="1" rIns="126000" wrap="square" tIns="151200">
            <a:noAutofit/>
          </a:bodyPr>
          <a:lstStyle/>
          <a:p>
            <a:pPr indent="0" lvl="0" marL="0" rtl="0" algn="l">
              <a:lnSpc>
                <a:spcPct val="100000"/>
              </a:lnSpc>
              <a:spcBef>
                <a:spcPts val="0"/>
              </a:spcBef>
              <a:spcAft>
                <a:spcPts val="0"/>
              </a:spcAft>
              <a:buClr>
                <a:schemeClr val="dk1"/>
              </a:buClr>
              <a:buSzPts val="1800"/>
              <a:buNone/>
            </a:pPr>
            <a:r>
              <a:rPr lang="en-US"/>
              <a:t>In a village of Bastar district in Madhya Pradesh, only two types of people live who belong to a tribal class. The first type is known as class A and second one is class B. In that village, there is no other type of person except these two. The activities of both types of people are governed be perfectly patterned norms of social behaviour. Each person of the tribe has to obey the norms. As far as marriage is concerned, the following norms are to be followed</a:t>
            </a:r>
            <a:br>
              <a:rPr lang="en-US"/>
            </a:br>
            <a:r>
              <a:rPr b="1" lang="en-US"/>
              <a:t>(A)</a:t>
            </a:r>
            <a:r>
              <a:rPr lang="en-US"/>
              <a:t>The people of class A cannot marry any other member of their own class, though they can marry members of class B.</a:t>
            </a:r>
            <a:br>
              <a:rPr lang="en-US"/>
            </a:br>
            <a:r>
              <a:rPr b="1" lang="en-US"/>
              <a:t>(B)</a:t>
            </a:r>
            <a:r>
              <a:rPr lang="en-US"/>
              <a:t>After being married, each male member ceases to be a member of that class in which he was born but automatically, he becomes the member of the other class to which his wife belongs.</a:t>
            </a:r>
            <a:br>
              <a:rPr lang="en-US"/>
            </a:br>
            <a:r>
              <a:rPr b="1" lang="en-US"/>
              <a:t>(C)</a:t>
            </a:r>
            <a:r>
              <a:rPr lang="en-US"/>
              <a:t>As far as females are concerned, they remain the members of their own class after marriage</a:t>
            </a:r>
            <a:br>
              <a:rPr lang="en-US"/>
            </a:br>
            <a:r>
              <a:rPr b="1" lang="en-US"/>
              <a:t>(D)</a:t>
            </a:r>
            <a:r>
              <a:rPr lang="en-US"/>
              <a:t>On his birth, the child automatically becomes the member of his mother's class.</a:t>
            </a:r>
            <a:br>
              <a:rPr lang="en-US"/>
            </a:br>
            <a:r>
              <a:rPr b="1" lang="en-US"/>
              <a:t>(E)</a:t>
            </a:r>
            <a:r>
              <a:rPr lang="en-US"/>
              <a:t>When any male member becomes widower or divorcee, then he again belongs to the group in which he was born.</a:t>
            </a:r>
            <a:br>
              <a:rPr lang="en-US"/>
            </a:br>
            <a:r>
              <a:rPr b="1" lang="en-US"/>
              <a:t>(F)</a:t>
            </a:r>
            <a:r>
              <a:rPr lang="en-US"/>
              <a:t>Nobody can marry more than one person according to social laws.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13"/>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11</a:t>
            </a:r>
            <a:endParaRPr/>
          </a:p>
        </p:txBody>
      </p:sp>
      <p:sp>
        <p:nvSpPr>
          <p:cNvPr id="138" name="Google Shape;138;p13"/>
          <p:cNvSpPr txBox="1"/>
          <p:nvPr>
            <p:ph idx="2" type="body"/>
          </p:nvPr>
        </p:nvSpPr>
        <p:spPr>
          <a:xfrm>
            <a:off x="0" y="1789886"/>
            <a:ext cx="9144000" cy="2649600"/>
          </a:xfrm>
          <a:prstGeom prst="rect">
            <a:avLst/>
          </a:prstGeom>
          <a:noFill/>
          <a:ln>
            <a:noFill/>
          </a:ln>
        </p:spPr>
        <p:txBody>
          <a:bodyPr anchorCtr="0" anchor="t" bIns="151200" lIns="126000" spcFirstLastPara="1" rIns="126000" wrap="square" tIns="151200">
            <a:noAutofit/>
          </a:bodyPr>
          <a:lstStyle/>
          <a:p>
            <a:pPr indent="0" lvl="0" marL="0" rtl="0" algn="l">
              <a:lnSpc>
                <a:spcPct val="100000"/>
              </a:lnSpc>
              <a:spcBef>
                <a:spcPts val="0"/>
              </a:spcBef>
              <a:spcAft>
                <a:spcPts val="0"/>
              </a:spcAft>
              <a:buClr>
                <a:schemeClr val="dk1"/>
              </a:buClr>
              <a:buSzPts val="1800"/>
              <a:buNone/>
            </a:pPr>
            <a:r>
              <a:rPr lang="en-US"/>
              <a:t>One boy, who was born in class B (boy and his wife both can have married and unmarried brothers):</a:t>
            </a:r>
            <a:endParaRPr/>
          </a:p>
          <a:p>
            <a:pPr indent="0" lvl="0" marL="0" rtl="0" algn="l">
              <a:lnSpc>
                <a:spcPct val="100000"/>
              </a:lnSpc>
              <a:spcBef>
                <a:spcPts val="0"/>
              </a:spcBef>
              <a:spcAft>
                <a:spcPts val="0"/>
              </a:spcAft>
              <a:buClr>
                <a:schemeClr val="dk1"/>
              </a:buClr>
              <a:buSzPts val="1800"/>
              <a:buNone/>
            </a:pPr>
            <a:r>
              <a:rPr lang="en-US"/>
              <a:t>A] can have his daughter in class B</a:t>
            </a:r>
            <a:endParaRPr/>
          </a:p>
          <a:p>
            <a:pPr indent="0" lvl="0" marL="0" rtl="0" algn="l">
              <a:lnSpc>
                <a:spcPct val="100000"/>
              </a:lnSpc>
              <a:spcBef>
                <a:spcPts val="0"/>
              </a:spcBef>
              <a:spcAft>
                <a:spcPts val="0"/>
              </a:spcAft>
              <a:buClr>
                <a:schemeClr val="dk1"/>
              </a:buClr>
              <a:buSzPts val="1800"/>
              <a:buNone/>
            </a:pPr>
            <a:r>
              <a:rPr lang="en-US"/>
              <a:t>B] can have a son-in-law born in class A</a:t>
            </a:r>
            <a:endParaRPr/>
          </a:p>
          <a:p>
            <a:pPr indent="0" lvl="0" marL="0" rtl="0" algn="l">
              <a:lnSpc>
                <a:spcPct val="100000"/>
              </a:lnSpc>
              <a:spcBef>
                <a:spcPts val="0"/>
              </a:spcBef>
              <a:spcAft>
                <a:spcPts val="0"/>
              </a:spcAft>
              <a:buClr>
                <a:schemeClr val="dk1"/>
              </a:buClr>
              <a:buSzPts val="1800"/>
              <a:buNone/>
            </a:pPr>
            <a:r>
              <a:rPr lang="en-US"/>
              <a:t>C] can have his uncle from any class</a:t>
            </a:r>
            <a:endParaRPr/>
          </a:p>
          <a:p>
            <a:pPr indent="0" lvl="0" marL="0" rtl="0" algn="l">
              <a:lnSpc>
                <a:spcPct val="100000"/>
              </a:lnSpc>
              <a:spcBef>
                <a:spcPts val="0"/>
              </a:spcBef>
              <a:spcAft>
                <a:spcPts val="0"/>
              </a:spcAft>
              <a:buClr>
                <a:schemeClr val="dk1"/>
              </a:buClr>
              <a:buSzPts val="1800"/>
              <a:buNone/>
            </a:pPr>
            <a:r>
              <a:rPr lang="en-US"/>
              <a:t>D] can have a divorced son in class B</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en-US"/>
              <a:t>Answer: 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4"/>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12</a:t>
            </a:r>
            <a:endParaRPr/>
          </a:p>
        </p:txBody>
      </p:sp>
      <p:sp>
        <p:nvSpPr>
          <p:cNvPr id="144" name="Google Shape;144;p14"/>
          <p:cNvSpPr txBox="1"/>
          <p:nvPr>
            <p:ph idx="2" type="body"/>
          </p:nvPr>
        </p:nvSpPr>
        <p:spPr>
          <a:xfrm>
            <a:off x="0" y="1789886"/>
            <a:ext cx="9144000" cy="2649600"/>
          </a:xfrm>
          <a:prstGeom prst="rect">
            <a:avLst/>
          </a:prstGeom>
          <a:noFill/>
          <a:ln>
            <a:noFill/>
          </a:ln>
        </p:spPr>
        <p:txBody>
          <a:bodyPr anchorCtr="0" anchor="t" bIns="151200" lIns="126000" spcFirstLastPara="1" rIns="126000" wrap="square" tIns="151200">
            <a:noAutofit/>
          </a:bodyPr>
          <a:lstStyle/>
          <a:p>
            <a:pPr indent="0" lvl="0" marL="0" rtl="0" algn="l">
              <a:lnSpc>
                <a:spcPct val="100000"/>
              </a:lnSpc>
              <a:spcBef>
                <a:spcPts val="0"/>
              </a:spcBef>
              <a:spcAft>
                <a:spcPts val="0"/>
              </a:spcAft>
              <a:buClr>
                <a:schemeClr val="dk1"/>
              </a:buClr>
              <a:buSzPts val="1800"/>
              <a:buNone/>
            </a:pPr>
            <a:r>
              <a:rPr lang="en-US"/>
              <a:t>Which of the following marriages is not permissible according to the social laws ?</a:t>
            </a:r>
            <a:endParaRPr/>
          </a:p>
          <a:p>
            <a:pPr indent="0" lvl="0" marL="0" rtl="0" algn="l">
              <a:lnSpc>
                <a:spcPct val="100000"/>
              </a:lnSpc>
              <a:spcBef>
                <a:spcPts val="0"/>
              </a:spcBef>
              <a:spcAft>
                <a:spcPts val="0"/>
              </a:spcAft>
              <a:buClr>
                <a:schemeClr val="dk1"/>
              </a:buClr>
              <a:buSzPts val="1800"/>
              <a:buNone/>
            </a:pPr>
            <a:r>
              <a:rPr lang="en-US"/>
              <a:t>A] Any girl of class B marries his mother's brother</a:t>
            </a:r>
            <a:endParaRPr/>
          </a:p>
          <a:p>
            <a:pPr indent="0" lvl="0" marL="0" rtl="0" algn="l">
              <a:lnSpc>
                <a:spcPct val="100000"/>
              </a:lnSpc>
              <a:spcBef>
                <a:spcPts val="0"/>
              </a:spcBef>
              <a:spcAft>
                <a:spcPts val="0"/>
              </a:spcAft>
              <a:buClr>
                <a:schemeClr val="dk1"/>
              </a:buClr>
              <a:buSzPts val="1800"/>
              <a:buNone/>
            </a:pPr>
            <a:r>
              <a:rPr lang="en-US"/>
              <a:t>B] Any widower marries his wife's sister</a:t>
            </a:r>
            <a:endParaRPr/>
          </a:p>
          <a:p>
            <a:pPr indent="0" lvl="0" marL="0" rtl="0" algn="l">
              <a:lnSpc>
                <a:spcPct val="100000"/>
              </a:lnSpc>
              <a:spcBef>
                <a:spcPts val="0"/>
              </a:spcBef>
              <a:spcAft>
                <a:spcPts val="0"/>
              </a:spcAft>
              <a:buClr>
                <a:schemeClr val="dk1"/>
              </a:buClr>
              <a:buSzPts val="1800"/>
              <a:buNone/>
            </a:pPr>
            <a:r>
              <a:rPr lang="en-US"/>
              <a:t>C] Any boy of class B marries his father's sister</a:t>
            </a:r>
            <a:endParaRPr/>
          </a:p>
          <a:p>
            <a:pPr indent="0" lvl="0" marL="0" rtl="0" algn="l">
              <a:lnSpc>
                <a:spcPct val="100000"/>
              </a:lnSpc>
              <a:spcBef>
                <a:spcPts val="0"/>
              </a:spcBef>
              <a:spcAft>
                <a:spcPts val="0"/>
              </a:spcAft>
              <a:buClr>
                <a:schemeClr val="dk1"/>
              </a:buClr>
              <a:buSzPts val="1800"/>
              <a:buNone/>
            </a:pPr>
            <a:r>
              <a:rPr lang="en-US"/>
              <a:t>D] Any widower born in class A marries his brother's widow</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en-US"/>
              <a:t>Answer: 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5"/>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13</a:t>
            </a:r>
            <a:endParaRPr/>
          </a:p>
        </p:txBody>
      </p:sp>
      <p:sp>
        <p:nvSpPr>
          <p:cNvPr id="150" name="Google Shape;150;p15"/>
          <p:cNvSpPr txBox="1"/>
          <p:nvPr>
            <p:ph idx="2" type="body"/>
          </p:nvPr>
        </p:nvSpPr>
        <p:spPr>
          <a:xfrm>
            <a:off x="0" y="1789886"/>
            <a:ext cx="9144000" cy="2649600"/>
          </a:xfrm>
          <a:prstGeom prst="rect">
            <a:avLst/>
          </a:prstGeom>
          <a:noFill/>
          <a:ln>
            <a:noFill/>
          </a:ln>
        </p:spPr>
        <p:txBody>
          <a:bodyPr anchorCtr="0" anchor="t" bIns="151200" lIns="126000" spcFirstLastPara="1" rIns="126000" wrap="square" tIns="151200">
            <a:noAutofit/>
          </a:bodyPr>
          <a:lstStyle/>
          <a:p>
            <a:pPr indent="0" lvl="0" marL="0" rtl="0" algn="l">
              <a:lnSpc>
                <a:spcPct val="100000"/>
              </a:lnSpc>
              <a:spcBef>
                <a:spcPts val="0"/>
              </a:spcBef>
              <a:spcAft>
                <a:spcPts val="0"/>
              </a:spcAft>
              <a:buClr>
                <a:schemeClr val="dk1"/>
              </a:buClr>
              <a:buSzPts val="1800"/>
              <a:buNone/>
            </a:pPr>
            <a:r>
              <a:rPr lang="en-US"/>
              <a:t>A man and his wife have three sons, and every of the sons has a sister. How many are there in the family ?</a:t>
            </a:r>
            <a:endParaRPr/>
          </a:p>
          <a:p>
            <a:pPr indent="0" lvl="0" marL="0" rtl="0" algn="l">
              <a:lnSpc>
                <a:spcPct val="100000"/>
              </a:lnSpc>
              <a:spcBef>
                <a:spcPts val="0"/>
              </a:spcBef>
              <a:spcAft>
                <a:spcPts val="0"/>
              </a:spcAft>
              <a:buClr>
                <a:schemeClr val="dk1"/>
              </a:buClr>
              <a:buSzPts val="1800"/>
              <a:buNone/>
            </a:pPr>
            <a:r>
              <a:rPr lang="en-US"/>
              <a:t>A] 8</a:t>
            </a:r>
            <a:endParaRPr/>
          </a:p>
          <a:p>
            <a:pPr indent="0" lvl="0" marL="0" rtl="0" algn="l">
              <a:lnSpc>
                <a:spcPct val="100000"/>
              </a:lnSpc>
              <a:spcBef>
                <a:spcPts val="0"/>
              </a:spcBef>
              <a:spcAft>
                <a:spcPts val="0"/>
              </a:spcAft>
              <a:buClr>
                <a:schemeClr val="dk1"/>
              </a:buClr>
              <a:buSzPts val="1800"/>
              <a:buNone/>
            </a:pPr>
            <a:r>
              <a:rPr lang="en-US"/>
              <a:t>B] 10</a:t>
            </a:r>
            <a:endParaRPr/>
          </a:p>
          <a:p>
            <a:pPr indent="0" lvl="0" marL="0" rtl="0" algn="l">
              <a:lnSpc>
                <a:spcPct val="100000"/>
              </a:lnSpc>
              <a:spcBef>
                <a:spcPts val="0"/>
              </a:spcBef>
              <a:spcAft>
                <a:spcPts val="0"/>
              </a:spcAft>
              <a:buClr>
                <a:schemeClr val="dk1"/>
              </a:buClr>
              <a:buSzPts val="1800"/>
              <a:buNone/>
            </a:pPr>
            <a:r>
              <a:rPr lang="en-US"/>
              <a:t>C] 6</a:t>
            </a:r>
            <a:endParaRPr/>
          </a:p>
          <a:p>
            <a:pPr indent="0" lvl="0" marL="0" rtl="0" algn="l">
              <a:lnSpc>
                <a:spcPct val="100000"/>
              </a:lnSpc>
              <a:spcBef>
                <a:spcPts val="0"/>
              </a:spcBef>
              <a:spcAft>
                <a:spcPts val="0"/>
              </a:spcAft>
              <a:buClr>
                <a:schemeClr val="dk1"/>
              </a:buClr>
              <a:buSzPts val="1800"/>
              <a:buNone/>
            </a:pPr>
            <a:r>
              <a:rPr lang="en-US"/>
              <a:t>D] 12</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en-US"/>
              <a:t>Answer: 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14</a:t>
            </a:r>
            <a:endParaRPr/>
          </a:p>
        </p:txBody>
      </p:sp>
      <p:sp>
        <p:nvSpPr>
          <p:cNvPr id="156" name="Google Shape;156;p16"/>
          <p:cNvSpPr txBox="1"/>
          <p:nvPr>
            <p:ph idx="2" type="body"/>
          </p:nvPr>
        </p:nvSpPr>
        <p:spPr>
          <a:xfrm>
            <a:off x="0" y="1789886"/>
            <a:ext cx="9144000" cy="2649600"/>
          </a:xfrm>
          <a:prstGeom prst="rect">
            <a:avLst/>
          </a:prstGeom>
          <a:noFill/>
          <a:ln>
            <a:noFill/>
          </a:ln>
        </p:spPr>
        <p:txBody>
          <a:bodyPr anchorCtr="0" anchor="t" bIns="151200" lIns="126000" spcFirstLastPara="1" rIns="126000" wrap="square" tIns="151200">
            <a:noAutofit/>
          </a:bodyPr>
          <a:lstStyle/>
          <a:p>
            <a:pPr indent="0" lvl="0" marL="0" rtl="0" algn="l">
              <a:lnSpc>
                <a:spcPct val="100000"/>
              </a:lnSpc>
              <a:spcBef>
                <a:spcPts val="0"/>
              </a:spcBef>
              <a:spcAft>
                <a:spcPts val="0"/>
              </a:spcAft>
              <a:buClr>
                <a:schemeClr val="dk1"/>
              </a:buClr>
              <a:buSzPts val="1800"/>
              <a:buNone/>
            </a:pPr>
            <a:r>
              <a:rPr lang="en-US"/>
              <a:t>Anil introduces Rohit as the son of the only brother of his father's wife.</a:t>
            </a:r>
            <a:br>
              <a:rPr lang="en-US"/>
            </a:br>
            <a:r>
              <a:rPr lang="en-US"/>
              <a:t>How is Rohit related to Anil ?</a:t>
            </a:r>
            <a:br>
              <a:rPr lang="en-US"/>
            </a:br>
            <a:r>
              <a:rPr lang="en-US"/>
              <a:t>A] Son</a:t>
            </a:r>
            <a:endParaRPr/>
          </a:p>
          <a:p>
            <a:pPr indent="0" lvl="0" marL="0" rtl="0" algn="l">
              <a:lnSpc>
                <a:spcPct val="100000"/>
              </a:lnSpc>
              <a:spcBef>
                <a:spcPts val="0"/>
              </a:spcBef>
              <a:spcAft>
                <a:spcPts val="0"/>
              </a:spcAft>
              <a:buClr>
                <a:schemeClr val="dk1"/>
              </a:buClr>
              <a:buSzPts val="1800"/>
              <a:buNone/>
            </a:pPr>
            <a:r>
              <a:rPr lang="en-US"/>
              <a:t>B] Brother</a:t>
            </a:r>
            <a:endParaRPr/>
          </a:p>
          <a:p>
            <a:pPr indent="0" lvl="0" marL="0" rtl="0" algn="l">
              <a:lnSpc>
                <a:spcPct val="100000"/>
              </a:lnSpc>
              <a:spcBef>
                <a:spcPts val="0"/>
              </a:spcBef>
              <a:spcAft>
                <a:spcPts val="0"/>
              </a:spcAft>
              <a:buClr>
                <a:schemeClr val="dk1"/>
              </a:buClr>
              <a:buSzPts val="1800"/>
              <a:buNone/>
            </a:pPr>
            <a:r>
              <a:rPr lang="en-US"/>
              <a:t>C] Cousin</a:t>
            </a:r>
            <a:endParaRPr/>
          </a:p>
          <a:p>
            <a:pPr indent="0" lvl="0" marL="0" rtl="0" algn="l">
              <a:lnSpc>
                <a:spcPct val="100000"/>
              </a:lnSpc>
              <a:spcBef>
                <a:spcPts val="0"/>
              </a:spcBef>
              <a:spcAft>
                <a:spcPts val="0"/>
              </a:spcAft>
              <a:buClr>
                <a:schemeClr val="dk1"/>
              </a:buClr>
              <a:buSzPts val="1800"/>
              <a:buNone/>
            </a:pPr>
            <a:r>
              <a:rPr lang="en-US"/>
              <a:t>D] Uncle</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en-US"/>
              <a:t>Answer: 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15</a:t>
            </a:r>
            <a:endParaRPr/>
          </a:p>
        </p:txBody>
      </p:sp>
      <p:sp>
        <p:nvSpPr>
          <p:cNvPr id="162" name="Google Shape;162;p17"/>
          <p:cNvSpPr txBox="1"/>
          <p:nvPr>
            <p:ph idx="2" type="body"/>
          </p:nvPr>
        </p:nvSpPr>
        <p:spPr>
          <a:xfrm>
            <a:off x="0" y="1789886"/>
            <a:ext cx="9144000" cy="2649600"/>
          </a:xfrm>
          <a:prstGeom prst="rect">
            <a:avLst/>
          </a:prstGeom>
          <a:noFill/>
          <a:ln>
            <a:noFill/>
          </a:ln>
        </p:spPr>
        <p:txBody>
          <a:bodyPr anchorCtr="0" anchor="t" bIns="151200" lIns="126000" spcFirstLastPara="1" rIns="126000" wrap="square" tIns="151200">
            <a:noAutofit/>
          </a:bodyPr>
          <a:lstStyle/>
          <a:p>
            <a:pPr indent="0" lvl="0" marL="0" rtl="0" algn="l">
              <a:lnSpc>
                <a:spcPct val="100000"/>
              </a:lnSpc>
              <a:spcBef>
                <a:spcPts val="0"/>
              </a:spcBef>
              <a:spcAft>
                <a:spcPts val="0"/>
              </a:spcAft>
              <a:buClr>
                <a:schemeClr val="dk1"/>
              </a:buClr>
              <a:buSzPts val="1800"/>
              <a:buNone/>
            </a:pPr>
            <a:r>
              <a:rPr lang="en-US"/>
              <a:t>There are six children playing football namely A, B, C, D, E and F.</a:t>
            </a:r>
            <a:br>
              <a:rPr lang="en-US"/>
            </a:br>
            <a:r>
              <a:rPr lang="en-US"/>
              <a:t>A and E are brothers. F is the sister of E. C is the only son of A's uncle.</a:t>
            </a:r>
            <a:br>
              <a:rPr lang="en-US"/>
            </a:br>
            <a:r>
              <a:rPr lang="en-US"/>
              <a:t>B and D are the daughters of the brother of C's father.</a:t>
            </a:r>
            <a:br>
              <a:rPr lang="en-US"/>
            </a:br>
            <a:r>
              <a:rPr lang="en-US"/>
              <a:t>How is D related to A ?</a:t>
            </a:r>
            <a:endParaRPr/>
          </a:p>
          <a:p>
            <a:pPr indent="0" lvl="0" marL="0" rtl="0" algn="l">
              <a:lnSpc>
                <a:spcPct val="100000"/>
              </a:lnSpc>
              <a:spcBef>
                <a:spcPts val="0"/>
              </a:spcBef>
              <a:spcAft>
                <a:spcPts val="0"/>
              </a:spcAft>
              <a:buClr>
                <a:schemeClr val="dk1"/>
              </a:buClr>
              <a:buSzPts val="1800"/>
              <a:buNone/>
            </a:pPr>
            <a:r>
              <a:rPr lang="en-US"/>
              <a:t>A] Uncle</a:t>
            </a:r>
            <a:endParaRPr/>
          </a:p>
          <a:p>
            <a:pPr indent="0" lvl="0" marL="0" rtl="0" algn="l">
              <a:lnSpc>
                <a:spcPct val="100000"/>
              </a:lnSpc>
              <a:spcBef>
                <a:spcPts val="0"/>
              </a:spcBef>
              <a:spcAft>
                <a:spcPts val="0"/>
              </a:spcAft>
              <a:buClr>
                <a:schemeClr val="dk1"/>
              </a:buClr>
              <a:buSzPts val="1800"/>
              <a:buNone/>
            </a:pPr>
            <a:r>
              <a:rPr lang="en-US"/>
              <a:t>B] Sister</a:t>
            </a:r>
            <a:endParaRPr/>
          </a:p>
          <a:p>
            <a:pPr indent="0" lvl="0" marL="0" rtl="0" algn="l">
              <a:lnSpc>
                <a:spcPct val="100000"/>
              </a:lnSpc>
              <a:spcBef>
                <a:spcPts val="0"/>
              </a:spcBef>
              <a:spcAft>
                <a:spcPts val="0"/>
              </a:spcAft>
              <a:buClr>
                <a:schemeClr val="dk1"/>
              </a:buClr>
              <a:buSzPts val="1800"/>
              <a:buNone/>
            </a:pPr>
            <a:r>
              <a:rPr lang="en-US"/>
              <a:t>C] Niece</a:t>
            </a:r>
            <a:endParaRPr/>
          </a:p>
          <a:p>
            <a:pPr indent="0" lvl="0" marL="0" rtl="0" algn="l">
              <a:lnSpc>
                <a:spcPct val="100000"/>
              </a:lnSpc>
              <a:spcBef>
                <a:spcPts val="0"/>
              </a:spcBef>
              <a:spcAft>
                <a:spcPts val="0"/>
              </a:spcAft>
              <a:buClr>
                <a:schemeClr val="dk1"/>
              </a:buClr>
              <a:buSzPts val="1800"/>
              <a:buNone/>
            </a:pPr>
            <a:r>
              <a:rPr lang="en-US"/>
              <a:t>D] Cousin</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en-US"/>
              <a:t>Answer: 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2"/>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1</a:t>
            </a:r>
            <a:endParaRPr/>
          </a:p>
        </p:txBody>
      </p:sp>
      <p:sp>
        <p:nvSpPr>
          <p:cNvPr id="72" name="Google Shape;72;p2"/>
          <p:cNvSpPr txBox="1"/>
          <p:nvPr>
            <p:ph idx="2" type="body"/>
          </p:nvPr>
        </p:nvSpPr>
        <p:spPr>
          <a:xfrm>
            <a:off x="0" y="1789886"/>
            <a:ext cx="9144000" cy="2649600"/>
          </a:xfrm>
          <a:prstGeom prst="rect">
            <a:avLst/>
          </a:prstGeom>
          <a:noFill/>
          <a:ln>
            <a:noFill/>
          </a:ln>
        </p:spPr>
        <p:txBody>
          <a:bodyPr anchorCtr="0" anchor="t" bIns="151200" lIns="126000" spcFirstLastPara="1" rIns="126000" wrap="square" tIns="151200">
            <a:noAutofit/>
          </a:bodyPr>
          <a:lstStyle/>
          <a:p>
            <a:pPr indent="0" lvl="0" marL="0" rtl="0" algn="l">
              <a:lnSpc>
                <a:spcPct val="100000"/>
              </a:lnSpc>
              <a:spcBef>
                <a:spcPts val="0"/>
              </a:spcBef>
              <a:spcAft>
                <a:spcPts val="0"/>
              </a:spcAft>
              <a:buClr>
                <a:schemeClr val="dk1"/>
              </a:buClr>
              <a:buSzPts val="1800"/>
              <a:buNone/>
            </a:pPr>
            <a:r>
              <a:rPr lang="en-US"/>
              <a:t>Pointing to a girl in the photograph, Ajay said, "Her mother's brother is the only son of my mother's father." How is the girl's mother related to Ajay ?</a:t>
            </a:r>
            <a:endParaRPr/>
          </a:p>
          <a:p>
            <a:pPr indent="0" lvl="0" marL="0" rtl="0" algn="l">
              <a:lnSpc>
                <a:spcPct val="100000"/>
              </a:lnSpc>
              <a:spcBef>
                <a:spcPts val="0"/>
              </a:spcBef>
              <a:spcAft>
                <a:spcPts val="0"/>
              </a:spcAft>
              <a:buClr>
                <a:schemeClr val="dk1"/>
              </a:buClr>
              <a:buSzPts val="1800"/>
              <a:buNone/>
            </a:pPr>
            <a:r>
              <a:rPr lang="en-US"/>
              <a:t>A] Mother</a:t>
            </a:r>
            <a:endParaRPr/>
          </a:p>
          <a:p>
            <a:pPr indent="0" lvl="0" marL="0" rtl="0" algn="l">
              <a:lnSpc>
                <a:spcPct val="100000"/>
              </a:lnSpc>
              <a:spcBef>
                <a:spcPts val="0"/>
              </a:spcBef>
              <a:spcAft>
                <a:spcPts val="0"/>
              </a:spcAft>
              <a:buClr>
                <a:schemeClr val="dk1"/>
              </a:buClr>
              <a:buSzPts val="1800"/>
              <a:buNone/>
            </a:pPr>
            <a:r>
              <a:rPr lang="en-US"/>
              <a:t>B] Sister</a:t>
            </a:r>
            <a:endParaRPr/>
          </a:p>
          <a:p>
            <a:pPr indent="0" lvl="0" marL="0" rtl="0" algn="l">
              <a:lnSpc>
                <a:spcPct val="100000"/>
              </a:lnSpc>
              <a:spcBef>
                <a:spcPts val="0"/>
              </a:spcBef>
              <a:spcAft>
                <a:spcPts val="0"/>
              </a:spcAft>
              <a:buClr>
                <a:schemeClr val="dk1"/>
              </a:buClr>
              <a:buSzPts val="1800"/>
              <a:buNone/>
            </a:pPr>
            <a:r>
              <a:rPr lang="en-US"/>
              <a:t>C] Aunt</a:t>
            </a:r>
            <a:endParaRPr/>
          </a:p>
          <a:p>
            <a:pPr indent="0" lvl="0" marL="0" rtl="0" algn="l">
              <a:lnSpc>
                <a:spcPct val="100000"/>
              </a:lnSpc>
              <a:spcBef>
                <a:spcPts val="0"/>
              </a:spcBef>
              <a:spcAft>
                <a:spcPts val="0"/>
              </a:spcAft>
              <a:buClr>
                <a:schemeClr val="dk1"/>
              </a:buClr>
              <a:buSzPts val="1800"/>
              <a:buNone/>
            </a:pPr>
            <a:r>
              <a:rPr lang="en-US"/>
              <a:t>D] Grandmother</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en-US"/>
              <a:t>Answer: 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3"/>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2</a:t>
            </a:r>
            <a:endParaRPr/>
          </a:p>
        </p:txBody>
      </p:sp>
      <p:sp>
        <p:nvSpPr>
          <p:cNvPr id="78" name="Google Shape;78;p3"/>
          <p:cNvSpPr txBox="1"/>
          <p:nvPr>
            <p:ph idx="2" type="body"/>
          </p:nvPr>
        </p:nvSpPr>
        <p:spPr>
          <a:xfrm>
            <a:off x="0" y="1789886"/>
            <a:ext cx="9144000" cy="2649600"/>
          </a:xfrm>
          <a:prstGeom prst="rect">
            <a:avLst/>
          </a:prstGeom>
          <a:noFill/>
          <a:ln>
            <a:noFill/>
          </a:ln>
        </p:spPr>
        <p:txBody>
          <a:bodyPr anchorCtr="0" anchor="t" bIns="151200" lIns="126000" spcFirstLastPara="1" rIns="126000" wrap="square" tIns="151200">
            <a:noAutofit/>
          </a:bodyPr>
          <a:lstStyle/>
          <a:p>
            <a:pPr indent="0" lvl="0" marL="0" rtl="0" algn="l">
              <a:lnSpc>
                <a:spcPct val="100000"/>
              </a:lnSpc>
              <a:spcBef>
                <a:spcPts val="0"/>
              </a:spcBef>
              <a:spcAft>
                <a:spcPts val="0"/>
              </a:spcAft>
              <a:buClr>
                <a:schemeClr val="dk1"/>
              </a:buClr>
              <a:buSzPts val="1800"/>
              <a:buNone/>
            </a:pPr>
            <a:r>
              <a:rPr lang="en-US"/>
              <a:t>1.A + B means A is the brother of B</a:t>
            </a:r>
            <a:br>
              <a:rPr lang="en-US"/>
            </a:br>
            <a:r>
              <a:rPr lang="en-US"/>
              <a:t>2.A × B means A is the father of B</a:t>
            </a:r>
            <a:br>
              <a:rPr lang="en-US"/>
            </a:br>
            <a:r>
              <a:rPr lang="en-US"/>
              <a:t>3.A ÷ B means A is the mother of B</a:t>
            </a:r>
            <a:endParaRPr/>
          </a:p>
          <a:p>
            <a:pPr indent="0" lvl="0" marL="0" rtl="0" algn="l">
              <a:lnSpc>
                <a:spcPct val="100000"/>
              </a:lnSpc>
              <a:spcBef>
                <a:spcPts val="0"/>
              </a:spcBef>
              <a:spcAft>
                <a:spcPts val="0"/>
              </a:spcAft>
              <a:buClr>
                <a:schemeClr val="dk1"/>
              </a:buClr>
              <a:buSzPts val="1800"/>
              <a:buNone/>
            </a:pPr>
            <a:r>
              <a:rPr lang="en-US"/>
              <a:t>Which of the following would mean "G is the son of H"?</a:t>
            </a:r>
            <a:endParaRPr/>
          </a:p>
          <a:p>
            <a:pPr indent="0" lvl="0" marL="0" rtl="0" algn="l">
              <a:lnSpc>
                <a:spcPct val="100000"/>
              </a:lnSpc>
              <a:spcBef>
                <a:spcPts val="0"/>
              </a:spcBef>
              <a:spcAft>
                <a:spcPts val="0"/>
              </a:spcAft>
              <a:buClr>
                <a:schemeClr val="dk1"/>
              </a:buClr>
              <a:buSzPts val="1800"/>
              <a:buNone/>
            </a:pPr>
            <a:r>
              <a:rPr lang="en-US"/>
              <a:t>A] H × I × G</a:t>
            </a:r>
            <a:endParaRPr/>
          </a:p>
          <a:p>
            <a:pPr indent="0" lvl="0" marL="0" rtl="0" algn="l">
              <a:lnSpc>
                <a:spcPct val="100000"/>
              </a:lnSpc>
              <a:spcBef>
                <a:spcPts val="0"/>
              </a:spcBef>
              <a:spcAft>
                <a:spcPts val="0"/>
              </a:spcAft>
              <a:buClr>
                <a:schemeClr val="dk1"/>
              </a:buClr>
              <a:buSzPts val="1800"/>
              <a:buNone/>
            </a:pPr>
            <a:r>
              <a:rPr lang="en-US"/>
              <a:t>B] H + G × I</a:t>
            </a:r>
            <a:endParaRPr/>
          </a:p>
          <a:p>
            <a:pPr indent="0" lvl="0" marL="0" rtl="0" algn="l">
              <a:lnSpc>
                <a:spcPct val="100000"/>
              </a:lnSpc>
              <a:spcBef>
                <a:spcPts val="0"/>
              </a:spcBef>
              <a:spcAft>
                <a:spcPts val="0"/>
              </a:spcAft>
              <a:buClr>
                <a:schemeClr val="dk1"/>
              </a:buClr>
              <a:buSzPts val="1800"/>
              <a:buNone/>
            </a:pPr>
            <a:r>
              <a:rPr lang="en-US"/>
              <a:t>C] H ÷ G ÷ I</a:t>
            </a:r>
            <a:endParaRPr/>
          </a:p>
          <a:p>
            <a:pPr indent="0" lvl="0" marL="0" rtl="0" algn="l">
              <a:lnSpc>
                <a:spcPct val="100000"/>
              </a:lnSpc>
              <a:spcBef>
                <a:spcPts val="0"/>
              </a:spcBef>
              <a:spcAft>
                <a:spcPts val="0"/>
              </a:spcAft>
              <a:buClr>
                <a:schemeClr val="dk1"/>
              </a:buClr>
              <a:buSzPts val="1800"/>
              <a:buNone/>
            </a:pPr>
            <a:r>
              <a:rPr lang="en-US"/>
              <a:t>D] H × G + I</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en-US"/>
              <a:t>Answer: 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4"/>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3</a:t>
            </a:r>
            <a:endParaRPr/>
          </a:p>
        </p:txBody>
      </p:sp>
      <p:sp>
        <p:nvSpPr>
          <p:cNvPr id="84" name="Google Shape;84;p4"/>
          <p:cNvSpPr txBox="1"/>
          <p:nvPr>
            <p:ph idx="2" type="body"/>
          </p:nvPr>
        </p:nvSpPr>
        <p:spPr>
          <a:xfrm>
            <a:off x="0" y="1789886"/>
            <a:ext cx="9144000" cy="2649600"/>
          </a:xfrm>
          <a:prstGeom prst="rect">
            <a:avLst/>
          </a:prstGeom>
          <a:noFill/>
          <a:ln>
            <a:noFill/>
          </a:ln>
        </p:spPr>
        <p:txBody>
          <a:bodyPr anchorCtr="0" anchor="t" bIns="151200" lIns="126000" spcFirstLastPara="1" rIns="126000" wrap="square" tIns="151200">
            <a:noAutofit/>
          </a:bodyPr>
          <a:lstStyle/>
          <a:p>
            <a:pPr indent="0" lvl="0" marL="0" rtl="0" algn="l">
              <a:lnSpc>
                <a:spcPct val="100000"/>
              </a:lnSpc>
              <a:spcBef>
                <a:spcPts val="0"/>
              </a:spcBef>
              <a:spcAft>
                <a:spcPts val="0"/>
              </a:spcAft>
              <a:buClr>
                <a:schemeClr val="dk1"/>
              </a:buClr>
              <a:buSzPts val="1800"/>
              <a:buNone/>
            </a:pPr>
            <a:r>
              <a:rPr lang="en-US"/>
              <a:t>Looking at a portrait of a man, Harsh said, "His mother is the wife of my father's son. Brothers and sisters I have none." At whose portrait was Harsh looking ?</a:t>
            </a:r>
            <a:endParaRPr/>
          </a:p>
          <a:p>
            <a:pPr indent="0" lvl="0" marL="0" rtl="0" algn="l">
              <a:lnSpc>
                <a:spcPct val="100000"/>
              </a:lnSpc>
              <a:spcBef>
                <a:spcPts val="0"/>
              </a:spcBef>
              <a:spcAft>
                <a:spcPts val="0"/>
              </a:spcAft>
              <a:buClr>
                <a:schemeClr val="dk1"/>
              </a:buClr>
              <a:buSzPts val="1800"/>
              <a:buNone/>
            </a:pPr>
            <a:r>
              <a:rPr lang="en-US"/>
              <a:t>A] His son</a:t>
            </a:r>
            <a:endParaRPr/>
          </a:p>
          <a:p>
            <a:pPr indent="0" lvl="0" marL="0" rtl="0" algn="l">
              <a:lnSpc>
                <a:spcPct val="100000"/>
              </a:lnSpc>
              <a:spcBef>
                <a:spcPts val="0"/>
              </a:spcBef>
              <a:spcAft>
                <a:spcPts val="0"/>
              </a:spcAft>
              <a:buClr>
                <a:schemeClr val="dk1"/>
              </a:buClr>
              <a:buSzPts val="1800"/>
              <a:buNone/>
            </a:pPr>
            <a:r>
              <a:rPr lang="en-US"/>
              <a:t>B] His cousin</a:t>
            </a:r>
            <a:endParaRPr/>
          </a:p>
          <a:p>
            <a:pPr indent="0" lvl="0" marL="0" rtl="0" algn="l">
              <a:lnSpc>
                <a:spcPct val="100000"/>
              </a:lnSpc>
              <a:spcBef>
                <a:spcPts val="0"/>
              </a:spcBef>
              <a:spcAft>
                <a:spcPts val="0"/>
              </a:spcAft>
              <a:buClr>
                <a:schemeClr val="dk1"/>
              </a:buClr>
              <a:buSzPts val="1800"/>
              <a:buNone/>
            </a:pPr>
            <a:r>
              <a:rPr lang="en-US"/>
              <a:t>C] His uncle</a:t>
            </a:r>
            <a:endParaRPr/>
          </a:p>
          <a:p>
            <a:pPr indent="0" lvl="0" marL="0" rtl="0" algn="l">
              <a:lnSpc>
                <a:spcPct val="100000"/>
              </a:lnSpc>
              <a:spcBef>
                <a:spcPts val="0"/>
              </a:spcBef>
              <a:spcAft>
                <a:spcPts val="0"/>
              </a:spcAft>
              <a:buClr>
                <a:schemeClr val="dk1"/>
              </a:buClr>
              <a:buSzPts val="1800"/>
              <a:buNone/>
            </a:pPr>
            <a:r>
              <a:rPr lang="en-US"/>
              <a:t>D] His nephew</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en-US"/>
              <a:t>Answer: 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5"/>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4</a:t>
            </a:r>
            <a:endParaRPr/>
          </a:p>
        </p:txBody>
      </p:sp>
      <p:sp>
        <p:nvSpPr>
          <p:cNvPr id="90" name="Google Shape;90;p5"/>
          <p:cNvSpPr txBox="1"/>
          <p:nvPr>
            <p:ph idx="2" type="body"/>
          </p:nvPr>
        </p:nvSpPr>
        <p:spPr>
          <a:xfrm>
            <a:off x="0" y="1789886"/>
            <a:ext cx="9144000" cy="2649600"/>
          </a:xfrm>
          <a:prstGeom prst="rect">
            <a:avLst/>
          </a:prstGeom>
          <a:noFill/>
          <a:ln>
            <a:noFill/>
          </a:ln>
        </p:spPr>
        <p:txBody>
          <a:bodyPr anchorCtr="0" anchor="t" bIns="151200" lIns="126000" spcFirstLastPara="1" rIns="126000" wrap="square" tIns="151200">
            <a:noAutofit/>
          </a:bodyPr>
          <a:lstStyle/>
          <a:p>
            <a:pPr indent="0" lvl="0" marL="0" rtl="0" algn="l">
              <a:lnSpc>
                <a:spcPct val="100000"/>
              </a:lnSpc>
              <a:spcBef>
                <a:spcPts val="0"/>
              </a:spcBef>
              <a:spcAft>
                <a:spcPts val="0"/>
              </a:spcAft>
              <a:buClr>
                <a:schemeClr val="dk1"/>
              </a:buClr>
              <a:buSzPts val="1800"/>
              <a:buNone/>
            </a:pPr>
            <a:r>
              <a:rPr lang="en-US"/>
              <a:t>If Neena says, "Anita`s father Raman is the only son of my father-in-law Mahipal", then hoe is Bindu, who is the sister of Anita, related to Mahipal ?</a:t>
            </a:r>
            <a:endParaRPr/>
          </a:p>
          <a:p>
            <a:pPr indent="0" lvl="0" marL="0" rtl="0" algn="l">
              <a:lnSpc>
                <a:spcPct val="100000"/>
              </a:lnSpc>
              <a:spcBef>
                <a:spcPts val="0"/>
              </a:spcBef>
              <a:spcAft>
                <a:spcPts val="0"/>
              </a:spcAft>
              <a:buClr>
                <a:schemeClr val="dk1"/>
              </a:buClr>
              <a:buSzPts val="1800"/>
              <a:buNone/>
            </a:pPr>
            <a:r>
              <a:rPr lang="en-US"/>
              <a:t>A] Niece</a:t>
            </a:r>
            <a:endParaRPr/>
          </a:p>
          <a:p>
            <a:pPr indent="0" lvl="0" marL="0" rtl="0" algn="l">
              <a:lnSpc>
                <a:spcPct val="100000"/>
              </a:lnSpc>
              <a:spcBef>
                <a:spcPts val="0"/>
              </a:spcBef>
              <a:spcAft>
                <a:spcPts val="0"/>
              </a:spcAft>
              <a:buClr>
                <a:schemeClr val="dk1"/>
              </a:buClr>
              <a:buSzPts val="1800"/>
              <a:buNone/>
            </a:pPr>
            <a:r>
              <a:rPr lang="en-US"/>
              <a:t>B] Daughter</a:t>
            </a:r>
            <a:endParaRPr/>
          </a:p>
          <a:p>
            <a:pPr indent="0" lvl="0" marL="0" rtl="0" algn="l">
              <a:lnSpc>
                <a:spcPct val="100000"/>
              </a:lnSpc>
              <a:spcBef>
                <a:spcPts val="0"/>
              </a:spcBef>
              <a:spcAft>
                <a:spcPts val="0"/>
              </a:spcAft>
              <a:buClr>
                <a:schemeClr val="dk1"/>
              </a:buClr>
              <a:buSzPts val="1800"/>
              <a:buNone/>
            </a:pPr>
            <a:r>
              <a:rPr lang="en-US"/>
              <a:t>C] Wife</a:t>
            </a:r>
            <a:endParaRPr/>
          </a:p>
          <a:p>
            <a:pPr indent="0" lvl="0" marL="0" rtl="0" algn="l">
              <a:lnSpc>
                <a:spcPct val="100000"/>
              </a:lnSpc>
              <a:spcBef>
                <a:spcPts val="0"/>
              </a:spcBef>
              <a:spcAft>
                <a:spcPts val="0"/>
              </a:spcAft>
              <a:buClr>
                <a:schemeClr val="dk1"/>
              </a:buClr>
              <a:buSzPts val="1800"/>
              <a:buNone/>
            </a:pPr>
            <a:r>
              <a:rPr lang="en-US"/>
              <a:t>D] Daugher-in-law</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en-US"/>
              <a:t>Answer: 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6"/>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5</a:t>
            </a:r>
            <a:endParaRPr/>
          </a:p>
        </p:txBody>
      </p:sp>
      <p:sp>
        <p:nvSpPr>
          <p:cNvPr id="96" name="Google Shape;96;p6"/>
          <p:cNvSpPr txBox="1"/>
          <p:nvPr>
            <p:ph idx="2" type="body"/>
          </p:nvPr>
        </p:nvSpPr>
        <p:spPr>
          <a:xfrm>
            <a:off x="0" y="1789886"/>
            <a:ext cx="9144000" cy="2649600"/>
          </a:xfrm>
          <a:prstGeom prst="rect">
            <a:avLst/>
          </a:prstGeom>
          <a:noFill/>
          <a:ln>
            <a:noFill/>
          </a:ln>
        </p:spPr>
        <p:txBody>
          <a:bodyPr anchorCtr="0" anchor="t" bIns="151200" lIns="126000" spcFirstLastPara="1" rIns="126000" wrap="square" tIns="151200">
            <a:noAutofit/>
          </a:bodyPr>
          <a:lstStyle/>
          <a:p>
            <a:pPr indent="0" lvl="0" marL="0" rtl="0" algn="l">
              <a:lnSpc>
                <a:spcPct val="100000"/>
              </a:lnSpc>
              <a:spcBef>
                <a:spcPts val="0"/>
              </a:spcBef>
              <a:spcAft>
                <a:spcPts val="0"/>
              </a:spcAft>
              <a:buClr>
                <a:schemeClr val="dk1"/>
              </a:buClr>
              <a:buSzPts val="1800"/>
              <a:buNone/>
            </a:pPr>
            <a:r>
              <a:rPr lang="en-US"/>
              <a:t>Pointing to a photograph, Vipul said, "She is the daughter of my grandfather's only son." How is Vipul related to the girl in the photograph ?</a:t>
            </a:r>
            <a:endParaRPr/>
          </a:p>
          <a:p>
            <a:pPr indent="0" lvl="0" marL="0" rtl="0" algn="l">
              <a:lnSpc>
                <a:spcPct val="100000"/>
              </a:lnSpc>
              <a:spcBef>
                <a:spcPts val="0"/>
              </a:spcBef>
              <a:spcAft>
                <a:spcPts val="0"/>
              </a:spcAft>
              <a:buClr>
                <a:schemeClr val="dk1"/>
              </a:buClr>
              <a:buSzPts val="1800"/>
              <a:buNone/>
            </a:pPr>
            <a:r>
              <a:rPr lang="en-US"/>
              <a:t>A] Father</a:t>
            </a:r>
            <a:endParaRPr/>
          </a:p>
          <a:p>
            <a:pPr indent="0" lvl="0" marL="0" rtl="0" algn="l">
              <a:lnSpc>
                <a:spcPct val="100000"/>
              </a:lnSpc>
              <a:spcBef>
                <a:spcPts val="0"/>
              </a:spcBef>
              <a:spcAft>
                <a:spcPts val="0"/>
              </a:spcAft>
              <a:buClr>
                <a:schemeClr val="dk1"/>
              </a:buClr>
              <a:buSzPts val="1800"/>
              <a:buNone/>
            </a:pPr>
            <a:r>
              <a:rPr lang="en-US"/>
              <a:t>B] Cousin</a:t>
            </a:r>
            <a:endParaRPr/>
          </a:p>
          <a:p>
            <a:pPr indent="0" lvl="0" marL="0" rtl="0" algn="l">
              <a:lnSpc>
                <a:spcPct val="100000"/>
              </a:lnSpc>
              <a:spcBef>
                <a:spcPts val="0"/>
              </a:spcBef>
              <a:spcAft>
                <a:spcPts val="0"/>
              </a:spcAft>
              <a:buClr>
                <a:schemeClr val="dk1"/>
              </a:buClr>
              <a:buSzPts val="1800"/>
              <a:buNone/>
            </a:pPr>
            <a:r>
              <a:rPr lang="en-US"/>
              <a:t>C] Brother</a:t>
            </a:r>
            <a:endParaRPr/>
          </a:p>
          <a:p>
            <a:pPr indent="0" lvl="0" marL="0" rtl="0" algn="l">
              <a:lnSpc>
                <a:spcPct val="100000"/>
              </a:lnSpc>
              <a:spcBef>
                <a:spcPts val="0"/>
              </a:spcBef>
              <a:spcAft>
                <a:spcPts val="0"/>
              </a:spcAft>
              <a:buClr>
                <a:schemeClr val="dk1"/>
              </a:buClr>
              <a:buSzPts val="1800"/>
              <a:buNone/>
            </a:pPr>
            <a:r>
              <a:rPr lang="en-US"/>
              <a:t>D] Uncle</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en-US"/>
              <a:t>Answer: 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7"/>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6</a:t>
            </a:r>
            <a:endParaRPr/>
          </a:p>
        </p:txBody>
      </p:sp>
      <p:sp>
        <p:nvSpPr>
          <p:cNvPr id="102" name="Google Shape;102;p7"/>
          <p:cNvSpPr txBox="1"/>
          <p:nvPr>
            <p:ph idx="2" type="body"/>
          </p:nvPr>
        </p:nvSpPr>
        <p:spPr>
          <a:xfrm>
            <a:off x="0" y="1789886"/>
            <a:ext cx="9144000" cy="2649600"/>
          </a:xfrm>
          <a:prstGeom prst="rect">
            <a:avLst/>
          </a:prstGeom>
          <a:noFill/>
          <a:ln>
            <a:noFill/>
          </a:ln>
        </p:spPr>
        <p:txBody>
          <a:bodyPr anchorCtr="0" anchor="t" bIns="151200" lIns="126000" spcFirstLastPara="1" rIns="126000" wrap="square" tIns="151200">
            <a:noAutofit/>
          </a:bodyPr>
          <a:lstStyle/>
          <a:p>
            <a:pPr indent="0" lvl="0" marL="0" rtl="0" algn="l">
              <a:lnSpc>
                <a:spcPct val="100000"/>
              </a:lnSpc>
              <a:spcBef>
                <a:spcPts val="0"/>
              </a:spcBef>
              <a:spcAft>
                <a:spcPts val="0"/>
              </a:spcAft>
              <a:buClr>
                <a:schemeClr val="dk1"/>
              </a:buClr>
              <a:buSzPts val="1800"/>
              <a:buNone/>
            </a:pPr>
            <a:r>
              <a:rPr lang="en-US"/>
              <a:t>Pointing to a man on the stage, Rita said, "He is the brother of the daughter of the wife of my husband.“ How is the man on the stage related to Rita ?</a:t>
            </a:r>
            <a:endParaRPr/>
          </a:p>
          <a:p>
            <a:pPr indent="0" lvl="0" marL="0" rtl="0" algn="l">
              <a:lnSpc>
                <a:spcPct val="100000"/>
              </a:lnSpc>
              <a:spcBef>
                <a:spcPts val="0"/>
              </a:spcBef>
              <a:spcAft>
                <a:spcPts val="0"/>
              </a:spcAft>
              <a:buClr>
                <a:schemeClr val="dk1"/>
              </a:buClr>
              <a:buSzPts val="1800"/>
              <a:buNone/>
            </a:pPr>
            <a:r>
              <a:rPr lang="en-US"/>
              <a:t>A] Son</a:t>
            </a:r>
            <a:endParaRPr/>
          </a:p>
          <a:p>
            <a:pPr indent="0" lvl="0" marL="0" rtl="0" algn="l">
              <a:lnSpc>
                <a:spcPct val="100000"/>
              </a:lnSpc>
              <a:spcBef>
                <a:spcPts val="0"/>
              </a:spcBef>
              <a:spcAft>
                <a:spcPts val="0"/>
              </a:spcAft>
              <a:buClr>
                <a:schemeClr val="dk1"/>
              </a:buClr>
              <a:buSzPts val="1800"/>
              <a:buNone/>
            </a:pPr>
            <a:r>
              <a:rPr lang="en-US"/>
              <a:t>B] Husband</a:t>
            </a:r>
            <a:endParaRPr/>
          </a:p>
          <a:p>
            <a:pPr indent="0" lvl="0" marL="0" rtl="0" algn="l">
              <a:lnSpc>
                <a:spcPct val="100000"/>
              </a:lnSpc>
              <a:spcBef>
                <a:spcPts val="0"/>
              </a:spcBef>
              <a:spcAft>
                <a:spcPts val="0"/>
              </a:spcAft>
              <a:buClr>
                <a:schemeClr val="dk1"/>
              </a:buClr>
              <a:buSzPts val="1800"/>
              <a:buNone/>
            </a:pPr>
            <a:r>
              <a:rPr lang="en-US"/>
              <a:t>C] Cousin</a:t>
            </a:r>
            <a:endParaRPr/>
          </a:p>
          <a:p>
            <a:pPr indent="0" lvl="0" marL="0" rtl="0" algn="l">
              <a:lnSpc>
                <a:spcPct val="100000"/>
              </a:lnSpc>
              <a:spcBef>
                <a:spcPts val="0"/>
              </a:spcBef>
              <a:spcAft>
                <a:spcPts val="0"/>
              </a:spcAft>
              <a:buClr>
                <a:schemeClr val="dk1"/>
              </a:buClr>
              <a:buSzPts val="1800"/>
              <a:buNone/>
            </a:pPr>
            <a:r>
              <a:rPr lang="en-US"/>
              <a:t>D] Nephew</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en-US"/>
              <a:t>Answer: A</a:t>
            </a:r>
            <a:endParaRPr/>
          </a:p>
          <a:p>
            <a:pPr indent="0" lvl="0" marL="0" rtl="0" algn="l">
              <a:lnSpc>
                <a:spcPct val="100000"/>
              </a:lnSpc>
              <a:spcBef>
                <a:spcPts val="0"/>
              </a:spcBef>
              <a:spcAft>
                <a:spcPts val="0"/>
              </a:spcAft>
              <a:buClr>
                <a:schemeClr val="dk1"/>
              </a:buClr>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8"/>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7</a:t>
            </a:r>
            <a:endParaRPr/>
          </a:p>
        </p:txBody>
      </p:sp>
      <p:sp>
        <p:nvSpPr>
          <p:cNvPr id="108" name="Google Shape;108;p8"/>
          <p:cNvSpPr txBox="1"/>
          <p:nvPr>
            <p:ph idx="2" type="body"/>
          </p:nvPr>
        </p:nvSpPr>
        <p:spPr>
          <a:xfrm>
            <a:off x="0" y="1789886"/>
            <a:ext cx="9144000" cy="2649600"/>
          </a:xfrm>
          <a:prstGeom prst="rect">
            <a:avLst/>
          </a:prstGeom>
          <a:noFill/>
          <a:ln>
            <a:noFill/>
          </a:ln>
        </p:spPr>
        <p:txBody>
          <a:bodyPr anchorCtr="0" anchor="t" bIns="151200" lIns="126000" spcFirstLastPara="1" rIns="126000" wrap="square" tIns="151200">
            <a:noAutofit/>
          </a:bodyPr>
          <a:lstStyle/>
          <a:p>
            <a:pPr indent="0" lvl="0" marL="0" rtl="0" algn="l">
              <a:lnSpc>
                <a:spcPct val="100000"/>
              </a:lnSpc>
              <a:spcBef>
                <a:spcPts val="0"/>
              </a:spcBef>
              <a:spcAft>
                <a:spcPts val="0"/>
              </a:spcAft>
              <a:buClr>
                <a:schemeClr val="dk1"/>
              </a:buClr>
              <a:buSzPts val="1800"/>
              <a:buNone/>
            </a:pPr>
            <a:r>
              <a:rPr lang="en-US"/>
              <a:t>Showing the man receiving the prize, Saroj said, "He is the brother of my uncle's daughter."</a:t>
            </a:r>
            <a:br>
              <a:rPr lang="en-US"/>
            </a:br>
            <a:r>
              <a:rPr lang="en-US"/>
              <a:t>Who is the man to Saroj ?</a:t>
            </a:r>
            <a:endParaRPr/>
          </a:p>
          <a:p>
            <a:pPr indent="0" lvl="0" marL="0" rtl="0" algn="l">
              <a:lnSpc>
                <a:spcPct val="100000"/>
              </a:lnSpc>
              <a:spcBef>
                <a:spcPts val="0"/>
              </a:spcBef>
              <a:spcAft>
                <a:spcPts val="0"/>
              </a:spcAft>
              <a:buClr>
                <a:schemeClr val="dk1"/>
              </a:buClr>
              <a:buSzPts val="1800"/>
              <a:buNone/>
            </a:pPr>
            <a:r>
              <a:rPr lang="en-US"/>
              <a:t>A] Son</a:t>
            </a:r>
            <a:endParaRPr/>
          </a:p>
          <a:p>
            <a:pPr indent="0" lvl="0" marL="0" rtl="0" algn="l">
              <a:lnSpc>
                <a:spcPct val="100000"/>
              </a:lnSpc>
              <a:spcBef>
                <a:spcPts val="0"/>
              </a:spcBef>
              <a:spcAft>
                <a:spcPts val="0"/>
              </a:spcAft>
              <a:buClr>
                <a:schemeClr val="dk1"/>
              </a:buClr>
              <a:buSzPts val="1800"/>
              <a:buNone/>
            </a:pPr>
            <a:r>
              <a:rPr lang="en-US"/>
              <a:t>B] Brother-in-law</a:t>
            </a:r>
            <a:endParaRPr/>
          </a:p>
          <a:p>
            <a:pPr indent="0" lvl="0" marL="0" rtl="0" algn="l">
              <a:lnSpc>
                <a:spcPct val="100000"/>
              </a:lnSpc>
              <a:spcBef>
                <a:spcPts val="0"/>
              </a:spcBef>
              <a:spcAft>
                <a:spcPts val="0"/>
              </a:spcAft>
              <a:buClr>
                <a:schemeClr val="dk1"/>
              </a:buClr>
              <a:buSzPts val="1800"/>
              <a:buNone/>
            </a:pPr>
            <a:r>
              <a:rPr lang="en-US"/>
              <a:t>C] Nephew</a:t>
            </a:r>
            <a:endParaRPr/>
          </a:p>
          <a:p>
            <a:pPr indent="0" lvl="0" marL="0" rtl="0" algn="l">
              <a:lnSpc>
                <a:spcPct val="100000"/>
              </a:lnSpc>
              <a:spcBef>
                <a:spcPts val="0"/>
              </a:spcBef>
              <a:spcAft>
                <a:spcPts val="0"/>
              </a:spcAft>
              <a:buClr>
                <a:schemeClr val="dk1"/>
              </a:buClr>
              <a:buSzPts val="1800"/>
              <a:buNone/>
            </a:pPr>
            <a:r>
              <a:rPr lang="en-US"/>
              <a:t>D] Cousin</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en-US"/>
              <a:t>Answer: 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9"/>
          <p:cNvSpPr txBox="1"/>
          <p:nvPr>
            <p:ph idx="1" type="body"/>
          </p:nvPr>
        </p:nvSpPr>
        <p:spPr>
          <a:xfrm>
            <a:off x="0" y="698676"/>
            <a:ext cx="1973943" cy="37827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a:t>8</a:t>
            </a:r>
            <a:endParaRPr/>
          </a:p>
        </p:txBody>
      </p:sp>
      <p:sp>
        <p:nvSpPr>
          <p:cNvPr id="114" name="Google Shape;114;p9"/>
          <p:cNvSpPr txBox="1"/>
          <p:nvPr>
            <p:ph idx="2" type="body"/>
          </p:nvPr>
        </p:nvSpPr>
        <p:spPr>
          <a:xfrm>
            <a:off x="0" y="1789886"/>
            <a:ext cx="9144000" cy="2649600"/>
          </a:xfrm>
          <a:prstGeom prst="rect">
            <a:avLst/>
          </a:prstGeom>
          <a:noFill/>
          <a:ln>
            <a:noFill/>
          </a:ln>
        </p:spPr>
        <p:txBody>
          <a:bodyPr anchorCtr="0" anchor="t" bIns="151200" lIns="126000" spcFirstLastPara="1" rIns="126000" wrap="square" tIns="151200">
            <a:noAutofit/>
          </a:bodyPr>
          <a:lstStyle/>
          <a:p>
            <a:pPr indent="0" lvl="0" marL="0" rtl="0" algn="l">
              <a:lnSpc>
                <a:spcPct val="100000"/>
              </a:lnSpc>
              <a:spcBef>
                <a:spcPts val="0"/>
              </a:spcBef>
              <a:spcAft>
                <a:spcPts val="0"/>
              </a:spcAft>
              <a:buClr>
                <a:schemeClr val="dk1"/>
              </a:buClr>
              <a:buSzPts val="1800"/>
              <a:buNone/>
            </a:pPr>
            <a:r>
              <a:rPr lang="en-US"/>
              <a:t>Pointing to a man, a woman said, "His mother is the only daughter of my mother."</a:t>
            </a:r>
            <a:br>
              <a:rPr lang="en-US"/>
            </a:br>
            <a:r>
              <a:rPr lang="en-US"/>
              <a:t>How is the woman related to the man ?</a:t>
            </a:r>
            <a:endParaRPr/>
          </a:p>
          <a:p>
            <a:pPr indent="0" lvl="0" marL="0" rtl="0" algn="l">
              <a:lnSpc>
                <a:spcPct val="100000"/>
              </a:lnSpc>
              <a:spcBef>
                <a:spcPts val="0"/>
              </a:spcBef>
              <a:spcAft>
                <a:spcPts val="0"/>
              </a:spcAft>
              <a:buClr>
                <a:schemeClr val="dk1"/>
              </a:buClr>
              <a:buSzPts val="1800"/>
              <a:buNone/>
            </a:pPr>
            <a:r>
              <a:rPr lang="en-US"/>
              <a:t>A] Grandmother</a:t>
            </a:r>
            <a:endParaRPr/>
          </a:p>
          <a:p>
            <a:pPr indent="0" lvl="0" marL="0" rtl="0" algn="l">
              <a:lnSpc>
                <a:spcPct val="100000"/>
              </a:lnSpc>
              <a:spcBef>
                <a:spcPts val="0"/>
              </a:spcBef>
              <a:spcAft>
                <a:spcPts val="0"/>
              </a:spcAft>
              <a:buClr>
                <a:schemeClr val="dk1"/>
              </a:buClr>
              <a:buSzPts val="1800"/>
              <a:buNone/>
            </a:pPr>
            <a:r>
              <a:rPr lang="en-US"/>
              <a:t>B] Mother</a:t>
            </a:r>
            <a:endParaRPr/>
          </a:p>
          <a:p>
            <a:pPr indent="0" lvl="0" marL="0" rtl="0" algn="l">
              <a:lnSpc>
                <a:spcPct val="100000"/>
              </a:lnSpc>
              <a:spcBef>
                <a:spcPts val="0"/>
              </a:spcBef>
              <a:spcAft>
                <a:spcPts val="0"/>
              </a:spcAft>
              <a:buClr>
                <a:schemeClr val="dk1"/>
              </a:buClr>
              <a:buSzPts val="1800"/>
              <a:buNone/>
            </a:pPr>
            <a:r>
              <a:rPr lang="en-US"/>
              <a:t>C] Sister</a:t>
            </a:r>
            <a:endParaRPr/>
          </a:p>
          <a:p>
            <a:pPr indent="0" lvl="0" marL="0" rtl="0" algn="l">
              <a:lnSpc>
                <a:spcPct val="100000"/>
              </a:lnSpc>
              <a:spcBef>
                <a:spcPts val="0"/>
              </a:spcBef>
              <a:spcAft>
                <a:spcPts val="0"/>
              </a:spcAft>
              <a:buClr>
                <a:schemeClr val="dk1"/>
              </a:buClr>
              <a:buSzPts val="1800"/>
              <a:buNone/>
            </a:pPr>
            <a:r>
              <a:rPr lang="en-US"/>
              <a:t>D] Daughter</a:t>
            </a:r>
            <a:endParaRPr/>
          </a:p>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en-US"/>
              <a:t>Answer: B</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2018-06-11T05:48:38Z</dcterms:created>
  <dc:creator>Amrith</dc:creator>
</cp:coreProperties>
</file>