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Polymorphism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dynamic method </a:t>
            </a:r>
            <a:r>
              <a:rPr lang="en-US" i="1" dirty="0" smtClean="0"/>
              <a:t>dispatch- </a:t>
            </a:r>
            <a:r>
              <a:rPr lang="en-US" dirty="0" smtClean="0"/>
              <a:t>Dynamic </a:t>
            </a:r>
            <a:r>
              <a:rPr lang="en-US" dirty="0"/>
              <a:t>method dispatch is the </a:t>
            </a:r>
            <a:r>
              <a:rPr lang="en-US" dirty="0" smtClean="0"/>
              <a:t>mechanism by </a:t>
            </a:r>
            <a:r>
              <a:rPr lang="en-US" dirty="0"/>
              <a:t>which a call to an overridden method is resolved at run time, rather than compile time.</a:t>
            </a:r>
          </a:p>
          <a:p>
            <a:r>
              <a:rPr lang="en-US" dirty="0" smtClean="0"/>
              <a:t>Through dynamic </a:t>
            </a:r>
            <a:r>
              <a:rPr lang="en-US" dirty="0"/>
              <a:t>method dispatch </a:t>
            </a:r>
            <a:r>
              <a:rPr lang="en-US" dirty="0" smtClean="0"/>
              <a:t>only Java </a:t>
            </a:r>
            <a:r>
              <a:rPr lang="en-US" dirty="0"/>
              <a:t>implements </a:t>
            </a:r>
            <a:r>
              <a:rPr lang="en-US" dirty="0" smtClean="0"/>
              <a:t>run-time </a:t>
            </a:r>
            <a:r>
              <a:rPr lang="en-IN" dirty="0" smtClean="0"/>
              <a:t>polymorphism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7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an overridden method is called through a superclass reference, Java </a:t>
            </a:r>
            <a:r>
              <a:rPr lang="en-US" dirty="0" smtClean="0"/>
              <a:t>determines which </a:t>
            </a:r>
            <a:r>
              <a:rPr lang="en-US" dirty="0"/>
              <a:t>version of that method to execute based upon the type of the object being </a:t>
            </a:r>
            <a:r>
              <a:rPr lang="en-US" dirty="0" smtClean="0"/>
              <a:t>referred to </a:t>
            </a:r>
            <a:r>
              <a:rPr lang="en-US" dirty="0"/>
              <a:t>at the time the call occurs.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this determination is made at run time. When </a:t>
            </a:r>
            <a:r>
              <a:rPr lang="en-US" dirty="0" smtClean="0"/>
              <a:t>different types </a:t>
            </a:r>
            <a:r>
              <a:rPr lang="en-US" dirty="0"/>
              <a:t>of objects are referred to, different versions of an overridden method will be called.</a:t>
            </a:r>
          </a:p>
          <a:p>
            <a:r>
              <a:rPr lang="en-US" dirty="0" smtClean="0"/>
              <a:t>It </a:t>
            </a:r>
            <a:r>
              <a:rPr lang="en-US" dirty="0"/>
              <a:t>is the type of the object being referred to (not the type of the reference </a:t>
            </a:r>
            <a:r>
              <a:rPr lang="en-US" dirty="0" smtClean="0"/>
              <a:t>variable)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determines which version of an overridden method will be executed.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if </a:t>
            </a:r>
            <a:r>
              <a:rPr lang="en-US" dirty="0" smtClean="0"/>
              <a:t>a superclass </a:t>
            </a:r>
            <a:r>
              <a:rPr lang="en-US" dirty="0"/>
              <a:t>contains a method that is overridden by a subclass, then when different </a:t>
            </a:r>
            <a:r>
              <a:rPr lang="en-US" dirty="0" smtClean="0"/>
              <a:t>types of </a:t>
            </a:r>
            <a:r>
              <a:rPr lang="en-US" dirty="0"/>
              <a:t>objects are referred to through a superclass reference variable, different versions of </a:t>
            </a:r>
            <a:r>
              <a:rPr lang="en-US" dirty="0" smtClean="0"/>
              <a:t>the </a:t>
            </a:r>
            <a:r>
              <a:rPr lang="en-IN" dirty="0" smtClean="0"/>
              <a:t>method </a:t>
            </a:r>
            <a:r>
              <a:rPr lang="en-IN" dirty="0"/>
              <a:t>are executed.</a:t>
            </a:r>
          </a:p>
        </p:txBody>
      </p:sp>
    </p:spTree>
    <p:extLst>
      <p:ext uri="{BB962C8B-B14F-4D97-AF65-F5344CB8AC3E}">
        <p14:creationId xmlns:p14="http://schemas.microsoft.com/office/powerpoint/2010/main" val="17424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92162"/>
            <a:ext cx="4495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A {</a:t>
            </a:r>
          </a:p>
          <a:p>
            <a:pPr marL="0" indent="0">
              <a:buNone/>
            </a:pPr>
            <a:r>
              <a:rPr lang="en-IN" sz="1800" dirty="0"/>
              <a:t>void </a:t>
            </a:r>
            <a:r>
              <a:rPr lang="en-IN" sz="1800" dirty="0" err="1"/>
              <a:t>callme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("Inside A's </a:t>
            </a:r>
            <a:r>
              <a:rPr lang="en-US" sz="1800" dirty="0" err="1"/>
              <a:t>callme</a:t>
            </a:r>
            <a:r>
              <a:rPr lang="en-US" sz="1800" dirty="0"/>
              <a:t> method");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class B extends A {</a:t>
            </a:r>
          </a:p>
          <a:p>
            <a:pPr marL="0" indent="0">
              <a:buNone/>
            </a:pPr>
            <a:r>
              <a:rPr lang="en-IN" sz="1800" dirty="0" smtClean="0"/>
              <a:t>void </a:t>
            </a:r>
            <a:r>
              <a:rPr lang="en-IN" sz="1800" dirty="0" err="1"/>
              <a:t>callme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B's </a:t>
            </a:r>
            <a:r>
              <a:rPr lang="en-IN" sz="1800" dirty="0" err="1"/>
              <a:t>callme</a:t>
            </a:r>
            <a:r>
              <a:rPr lang="en-IN" sz="1800" dirty="0"/>
              <a:t> method");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class C extends A {</a:t>
            </a:r>
          </a:p>
          <a:p>
            <a:pPr marL="0" indent="0">
              <a:buNone/>
            </a:pPr>
            <a:r>
              <a:rPr lang="en-IN" sz="1800" dirty="0" smtClean="0"/>
              <a:t>void </a:t>
            </a:r>
            <a:r>
              <a:rPr lang="en-IN" sz="1800" dirty="0" err="1"/>
              <a:t>callme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C's </a:t>
            </a:r>
            <a:r>
              <a:rPr lang="en-IN" sz="1800" dirty="0" err="1"/>
              <a:t>callme</a:t>
            </a:r>
            <a:r>
              <a:rPr lang="en-IN" sz="1800" dirty="0"/>
              <a:t> method");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510381"/>
            <a:ext cx="44958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class Dispatch {</a:t>
            </a:r>
          </a:p>
          <a:p>
            <a:pPr marL="0" indent="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a</a:t>
            </a:r>
            <a:r>
              <a:rPr lang="en-US" sz="1800" dirty="0"/>
              <a:t> = new A(); // object of type A</a:t>
            </a:r>
          </a:p>
          <a:p>
            <a:pPr marL="0" indent="0">
              <a:buNone/>
            </a:pPr>
            <a:r>
              <a:rPr lang="en-US" sz="1800" dirty="0"/>
              <a:t>B </a:t>
            </a:r>
            <a:r>
              <a:rPr lang="en-US" sz="1800" dirty="0" err="1"/>
              <a:t>b</a:t>
            </a:r>
            <a:r>
              <a:rPr lang="en-US" sz="1800" dirty="0"/>
              <a:t> = new B(); // object of type B</a:t>
            </a:r>
          </a:p>
          <a:p>
            <a:pPr marL="0" indent="0">
              <a:buNone/>
            </a:pPr>
            <a:r>
              <a:rPr lang="en-US" sz="1800" dirty="0"/>
              <a:t>C </a:t>
            </a:r>
            <a:r>
              <a:rPr lang="en-US" sz="1800" dirty="0" err="1"/>
              <a:t>c</a:t>
            </a:r>
            <a:r>
              <a:rPr lang="en-US" sz="1800" dirty="0"/>
              <a:t> = new C(); // object of type C</a:t>
            </a:r>
          </a:p>
          <a:p>
            <a:pPr marL="0" indent="0">
              <a:buNone/>
            </a:pPr>
            <a:r>
              <a:rPr lang="en-US" sz="1800" dirty="0"/>
              <a:t>A r; // obtain a reference of type </a:t>
            </a:r>
            <a:r>
              <a:rPr lang="en-US" sz="1800" dirty="0" smtClean="0"/>
              <a:t>A</a:t>
            </a:r>
          </a:p>
          <a:p>
            <a:pPr marL="0" indent="0">
              <a:buNone/>
            </a:pPr>
            <a:r>
              <a:rPr lang="en-IN" sz="1800" dirty="0"/>
              <a:t>r = a; // r refers to an A object</a:t>
            </a:r>
          </a:p>
          <a:p>
            <a:pPr marL="0" indent="0">
              <a:buNone/>
            </a:pPr>
            <a:r>
              <a:rPr lang="en-US" sz="1800" dirty="0" err="1"/>
              <a:t>r.callme</a:t>
            </a:r>
            <a:r>
              <a:rPr lang="en-US" sz="1800" dirty="0"/>
              <a:t>(); // calls A's version of </a:t>
            </a:r>
            <a:r>
              <a:rPr lang="en-US" sz="1800" dirty="0" err="1"/>
              <a:t>callme</a:t>
            </a:r>
            <a:endParaRPr lang="en-US" sz="1800" dirty="0"/>
          </a:p>
          <a:p>
            <a:pPr marL="0" indent="0">
              <a:buNone/>
            </a:pPr>
            <a:r>
              <a:rPr lang="pt-BR" sz="1800" dirty="0"/>
              <a:t>r = b; // r refers to a B object</a:t>
            </a:r>
          </a:p>
          <a:p>
            <a:pPr marL="0" indent="0">
              <a:buNone/>
            </a:pPr>
            <a:r>
              <a:rPr lang="en-US" sz="1800" dirty="0" err="1"/>
              <a:t>r.callme</a:t>
            </a:r>
            <a:r>
              <a:rPr lang="en-US" sz="1800" dirty="0"/>
              <a:t>(); // calls B's version of </a:t>
            </a:r>
            <a:r>
              <a:rPr lang="en-US" sz="1800" dirty="0" err="1"/>
              <a:t>callme</a:t>
            </a:r>
            <a:endParaRPr lang="en-US" sz="1800" dirty="0"/>
          </a:p>
          <a:p>
            <a:pPr marL="0" indent="0">
              <a:buNone/>
            </a:pPr>
            <a:r>
              <a:rPr lang="pt-BR" sz="1800" dirty="0"/>
              <a:t>r = c; // r refers to a C object</a:t>
            </a:r>
          </a:p>
          <a:p>
            <a:pPr marL="0" indent="0">
              <a:buNone/>
            </a:pPr>
            <a:r>
              <a:rPr lang="en-US" sz="1800" dirty="0" err="1"/>
              <a:t>r.callme</a:t>
            </a:r>
            <a:r>
              <a:rPr lang="en-US" sz="1800" dirty="0"/>
              <a:t>(); // calls C's version of </a:t>
            </a:r>
            <a:r>
              <a:rPr lang="en-US" sz="1800" dirty="0" err="1"/>
              <a:t>callme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r>
              <a:rPr lang="en-IN" sz="1800" dirty="0"/>
              <a:t>Inside A’s </a:t>
            </a:r>
            <a:r>
              <a:rPr lang="en-IN" sz="1800" dirty="0" err="1"/>
              <a:t>callme</a:t>
            </a:r>
            <a:r>
              <a:rPr lang="en-IN" sz="1800" dirty="0"/>
              <a:t> method</a:t>
            </a:r>
          </a:p>
          <a:p>
            <a:pPr marL="0" indent="0">
              <a:buNone/>
            </a:pPr>
            <a:r>
              <a:rPr lang="en-IN" sz="1800" dirty="0"/>
              <a:t>Inside B’s </a:t>
            </a:r>
            <a:r>
              <a:rPr lang="en-IN" sz="1800" dirty="0" err="1"/>
              <a:t>callme</a:t>
            </a:r>
            <a:r>
              <a:rPr lang="en-IN" sz="1800" dirty="0"/>
              <a:t> method</a:t>
            </a:r>
          </a:p>
          <a:p>
            <a:pPr marL="0" indent="0">
              <a:buNone/>
            </a:pPr>
            <a:r>
              <a:rPr lang="en-IN" sz="1800" dirty="0"/>
              <a:t>Inside C’s </a:t>
            </a:r>
            <a:r>
              <a:rPr lang="en-IN" sz="1800" dirty="0" err="1"/>
              <a:t>callme</a:t>
            </a:r>
            <a:r>
              <a:rPr lang="en-IN" sz="18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90455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Applying overriding (refer </a:t>
            </a:r>
            <a:r>
              <a:rPr lang="en-IN" dirty="0" smtClean="0"/>
              <a:t>figurePgmOverriding.pdf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93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1472</TotalTime>
  <Words>359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Perpetua</vt:lpstr>
      <vt:lpstr>Wingdings 2</vt:lpstr>
      <vt:lpstr>Equity</vt:lpstr>
      <vt:lpstr>Polymorphism</vt:lpstr>
      <vt:lpstr>Polymorphism</vt:lpstr>
      <vt:lpstr>Methodology</vt:lpstr>
      <vt:lpstr>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279</cp:revision>
  <dcterms:created xsi:type="dcterms:W3CDTF">2006-08-16T00:00:00Z</dcterms:created>
  <dcterms:modified xsi:type="dcterms:W3CDTF">2021-02-11T07:20:43Z</dcterms:modified>
</cp:coreProperties>
</file>