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Garbage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Garbage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Garbage collection is the process of cleaning the heap memory. </a:t>
            </a:r>
          </a:p>
          <a:p>
            <a:r>
              <a:rPr lang="en-US" dirty="0" smtClean="0"/>
              <a:t>Usually the space for objects are allocated on heap and accessed by references. </a:t>
            </a:r>
          </a:p>
          <a:p>
            <a:r>
              <a:rPr lang="en-US" dirty="0" smtClean="0"/>
              <a:t>If there is no references to access the object then the object is a waste in heap and its eligible for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8376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23850"/>
            <a:ext cx="7772400" cy="6305550"/>
          </a:xfrm>
        </p:spPr>
        <p:txBody>
          <a:bodyPr>
            <a:normAutofit/>
          </a:bodyPr>
          <a:lstStyle/>
          <a:p>
            <a:r>
              <a:rPr lang="en-US" dirty="0" err="1"/>
              <a:t>Eg</a:t>
            </a:r>
            <a:r>
              <a:rPr lang="en-US" dirty="0"/>
              <a:t>. Employee E = new Employee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 = null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E is made null, no reference is there for the employee object created so its eligible for garbage</a:t>
            </a:r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0" y="990600"/>
            <a:ext cx="1981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38600" y="533400"/>
            <a:ext cx="4876800" cy="213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Heap Memory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838200"/>
            <a:ext cx="2133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Name, </a:t>
            </a:r>
            <a:r>
              <a:rPr lang="en-IN" dirty="0" err="1" smtClean="0"/>
              <a:t>empid</a:t>
            </a:r>
            <a:r>
              <a:rPr lang="en-IN" dirty="0" smtClean="0"/>
              <a:t>, age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3505200" y="1104900"/>
            <a:ext cx="1828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9200" y="3700670"/>
            <a:ext cx="1981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733800" y="3243470"/>
            <a:ext cx="4876800" cy="213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Heap Memory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029200" y="3548270"/>
            <a:ext cx="2133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Name, </a:t>
            </a:r>
            <a:r>
              <a:rPr lang="en-IN" dirty="0" err="1" smtClean="0"/>
              <a:t>empid</a:t>
            </a:r>
            <a:r>
              <a:rPr lang="en-IN" dirty="0" smtClean="0"/>
              <a:t>, age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081670"/>
            <a:ext cx="1600200" cy="186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Garbage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Who is going to run garbage collector?</a:t>
            </a:r>
          </a:p>
          <a:p>
            <a:pPr lvl="1"/>
            <a:r>
              <a:rPr lang="en-IN" dirty="0" smtClean="0"/>
              <a:t>JVM in frequent time</a:t>
            </a:r>
          </a:p>
          <a:p>
            <a:pPr lvl="1"/>
            <a:r>
              <a:rPr lang="en-IN" dirty="0" smtClean="0"/>
              <a:t>User also can invoke the </a:t>
            </a:r>
            <a:r>
              <a:rPr lang="en-IN" dirty="0" err="1" smtClean="0"/>
              <a:t>System.gc</a:t>
            </a:r>
            <a:r>
              <a:rPr lang="en-IN" dirty="0" smtClean="0"/>
              <a:t> method to run garbage</a:t>
            </a:r>
          </a:p>
        </p:txBody>
      </p:sp>
    </p:spTree>
    <p:extLst>
      <p:ext uri="{BB962C8B-B14F-4D97-AF65-F5344CB8AC3E}">
        <p14:creationId xmlns:p14="http://schemas.microsoft.com/office/powerpoint/2010/main" val="8705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Garbage collector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61722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public class Test </a:t>
            </a:r>
          </a:p>
          <a:p>
            <a:pPr marL="0" indent="0">
              <a:buNone/>
            </a:pPr>
            <a:r>
              <a:rPr lang="en-IN" sz="1800" dirty="0"/>
              <a:t>{ </a:t>
            </a:r>
          </a:p>
          <a:p>
            <a:pPr marL="0" indent="0">
              <a:buNone/>
            </a:pPr>
            <a:r>
              <a:rPr lang="en-IN" sz="1800" dirty="0"/>
              <a:t> 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throws </a:t>
            </a:r>
            <a:r>
              <a:rPr lang="en-IN" sz="1800" dirty="0" err="1"/>
              <a:t>InterruptedException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    { </a:t>
            </a:r>
          </a:p>
          <a:p>
            <a:pPr marL="0" indent="0">
              <a:buNone/>
            </a:pPr>
            <a:r>
              <a:rPr lang="en-IN" sz="1800" dirty="0"/>
              <a:t>        Test t1 = new Test(); </a:t>
            </a:r>
          </a:p>
          <a:p>
            <a:pPr marL="0" indent="0">
              <a:buNone/>
            </a:pPr>
            <a:r>
              <a:rPr lang="en-IN" sz="1800" dirty="0"/>
              <a:t>        Test t2 = new Test(); </a:t>
            </a:r>
          </a:p>
          <a:p>
            <a:pPr marL="0" indent="0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t1 = null; 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</a:t>
            </a:r>
            <a:r>
              <a:rPr lang="en-IN" sz="1800" dirty="0" err="1" smtClean="0"/>
              <a:t>System.gc</a:t>
            </a:r>
            <a:r>
              <a:rPr lang="en-IN" sz="1800" dirty="0"/>
              <a:t>(); 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t2 </a:t>
            </a:r>
            <a:r>
              <a:rPr lang="en-IN" sz="1800" dirty="0"/>
              <a:t>= null; </a:t>
            </a:r>
          </a:p>
          <a:p>
            <a:pPr marL="0" indent="0">
              <a:buNone/>
            </a:pPr>
            <a:r>
              <a:rPr lang="en-IN" sz="1800" dirty="0" smtClean="0"/>
              <a:t>        </a:t>
            </a:r>
            <a:r>
              <a:rPr lang="en-IN" sz="1800" dirty="0" err="1" smtClean="0"/>
              <a:t>Runtime.getRuntime</a:t>
            </a:r>
            <a:r>
              <a:rPr lang="en-IN" sz="1800" dirty="0"/>
              <a:t>().</a:t>
            </a:r>
            <a:r>
              <a:rPr lang="en-IN" sz="1800" dirty="0" err="1"/>
              <a:t>gc</a:t>
            </a:r>
            <a:r>
              <a:rPr lang="en-IN" sz="1800" dirty="0"/>
              <a:t>(); </a:t>
            </a:r>
          </a:p>
          <a:p>
            <a:pPr marL="0" indent="0">
              <a:buNone/>
            </a:pPr>
            <a:r>
              <a:rPr lang="en-IN" sz="1800" dirty="0" smtClean="0"/>
              <a:t>    </a:t>
            </a:r>
            <a:r>
              <a:rPr lang="en-IN" sz="1800" dirty="0"/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4658140"/>
            <a:ext cx="5443330" cy="21866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800" dirty="0" smtClean="0"/>
              <a:t>protected void finalize() throws </a:t>
            </a:r>
            <a:r>
              <a:rPr lang="en-IN" sz="1800" dirty="0" err="1" smtClean="0"/>
              <a:t>Throwable</a:t>
            </a:r>
            <a:r>
              <a:rPr lang="en-IN" sz="1800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{ 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  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("Garbage collector called"); 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  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("Object garbage collected : " + this); 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} 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109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Finalize 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The </a:t>
            </a:r>
            <a:r>
              <a:rPr lang="en-US" i="1" dirty="0"/>
              <a:t>finalize() </a:t>
            </a:r>
            <a:r>
              <a:rPr lang="en-US" dirty="0"/>
              <a:t>method called by Garbage Collector not JVM. Although Garbage Collector is one of the module of JVM.</a:t>
            </a:r>
          </a:p>
          <a:p>
            <a:pPr fontAlgn="base"/>
            <a:r>
              <a:rPr lang="en-US" dirty="0"/>
              <a:t>Object class </a:t>
            </a:r>
            <a:r>
              <a:rPr lang="en-US" i="1" dirty="0"/>
              <a:t>finalize()</a:t>
            </a:r>
            <a:r>
              <a:rPr lang="en-US" dirty="0"/>
              <a:t> method has empty implementation, thus it is recommended to override </a:t>
            </a:r>
            <a:r>
              <a:rPr lang="en-US" i="1" dirty="0"/>
              <a:t>finalize()</a:t>
            </a:r>
            <a:r>
              <a:rPr lang="en-US" dirty="0"/>
              <a:t> method to dispose of system resources or to perform other cleanup.</a:t>
            </a:r>
          </a:p>
          <a:p>
            <a:pPr fontAlgn="base"/>
            <a:r>
              <a:rPr lang="en-US" dirty="0"/>
              <a:t>The </a:t>
            </a:r>
            <a:r>
              <a:rPr lang="en-US" i="1" dirty="0"/>
              <a:t>finalize() </a:t>
            </a:r>
            <a:r>
              <a:rPr lang="en-US" dirty="0"/>
              <a:t>method is never invoked more than once for any given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05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Refer Garbage collection.pdf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8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1515</TotalTime>
  <Words>213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Perpetua</vt:lpstr>
      <vt:lpstr>Wingdings 2</vt:lpstr>
      <vt:lpstr>Equity</vt:lpstr>
      <vt:lpstr>Garbage Collection</vt:lpstr>
      <vt:lpstr>Garbage Collection</vt:lpstr>
      <vt:lpstr>PowerPoint Presentation</vt:lpstr>
      <vt:lpstr>Garbage collection</vt:lpstr>
      <vt:lpstr>Garbage collector Example</vt:lpstr>
      <vt:lpstr>Finalize ( )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292</cp:revision>
  <dcterms:created xsi:type="dcterms:W3CDTF">2006-08-16T00:00:00Z</dcterms:created>
  <dcterms:modified xsi:type="dcterms:W3CDTF">2019-08-14T05:03:26Z</dcterms:modified>
</cp:coreProperties>
</file>