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Programming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Programming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0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Java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00FF"/>
                </a:solidFill>
              </a:rPr>
              <a:t>public class Countdown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00FF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00FF"/>
                </a:solidFill>
              </a:rPr>
              <a:t>   </a:t>
            </a:r>
            <a:r>
              <a:rPr lang="en-IN" altLang="en-US" sz="2800" noProof="1">
                <a:solidFill>
                  <a:srgbClr val="008000"/>
                </a:solidFill>
              </a:rPr>
              <a:t>//-----------------------------------------------------------------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8000"/>
                </a:solidFill>
              </a:rPr>
              <a:t>   //  Prints two lines of output representing a rocket countdown.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8000"/>
                </a:solidFill>
              </a:rPr>
              <a:t>   //-----------------------------------------------------------------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8000"/>
                </a:solidFill>
              </a:rPr>
              <a:t>   </a:t>
            </a:r>
            <a:r>
              <a:rPr lang="en-IN" altLang="en-US" sz="2800" noProof="1">
                <a:solidFill>
                  <a:srgbClr val="0000FF"/>
                </a:solidFill>
              </a:rPr>
              <a:t>public static void main (</a:t>
            </a:r>
            <a:r>
              <a:rPr lang="en-IN" altLang="en-US" sz="2800" noProof="1">
                <a:solidFill>
                  <a:srgbClr val="008080"/>
                </a:solidFill>
              </a:rPr>
              <a:t>String[] args)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8080"/>
                </a:solidFill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8080"/>
                </a:solidFill>
              </a:rPr>
              <a:t>      System.out.print (</a:t>
            </a:r>
            <a:r>
              <a:rPr lang="en-IN" altLang="en-US" sz="2800" noProof="1">
                <a:solidFill>
                  <a:srgbClr val="800000"/>
                </a:solidFill>
              </a:rPr>
              <a:t>"Three...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800000"/>
                </a:solidFill>
              </a:rPr>
              <a:t>      </a:t>
            </a:r>
            <a:r>
              <a:rPr lang="en-IN" altLang="en-US" sz="2800" noProof="1">
                <a:solidFill>
                  <a:srgbClr val="008080"/>
                </a:solidFill>
              </a:rPr>
              <a:t>System.out.print (</a:t>
            </a:r>
            <a:r>
              <a:rPr lang="en-IN" altLang="en-US" sz="2800" noProof="1">
                <a:solidFill>
                  <a:srgbClr val="800000"/>
                </a:solidFill>
              </a:rPr>
              <a:t>"Two...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800000"/>
                </a:solidFill>
              </a:rPr>
              <a:t>      </a:t>
            </a:r>
            <a:r>
              <a:rPr lang="en-IN" altLang="en-US" sz="2800" noProof="1">
                <a:solidFill>
                  <a:srgbClr val="008080"/>
                </a:solidFill>
              </a:rPr>
              <a:t>System.out.print (</a:t>
            </a:r>
            <a:r>
              <a:rPr lang="en-IN" altLang="en-US" sz="2800" noProof="1">
                <a:solidFill>
                  <a:srgbClr val="800000"/>
                </a:solidFill>
              </a:rPr>
              <a:t>"One...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800000"/>
                </a:solidFill>
              </a:rPr>
              <a:t>      </a:t>
            </a:r>
            <a:r>
              <a:rPr lang="en-IN" altLang="en-US" sz="2800" noProof="1">
                <a:solidFill>
                  <a:srgbClr val="008080"/>
                </a:solidFill>
              </a:rPr>
              <a:t>System.out.print (</a:t>
            </a:r>
            <a:r>
              <a:rPr lang="en-IN" altLang="en-US" sz="2800" noProof="1">
                <a:solidFill>
                  <a:srgbClr val="800000"/>
                </a:solidFill>
              </a:rPr>
              <a:t>"Zero... 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altLang="en-US" sz="2800" noProof="1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800000"/>
                </a:solidFill>
              </a:rPr>
              <a:t>      </a:t>
            </a:r>
            <a:r>
              <a:rPr lang="en-IN" altLang="en-US" sz="2800" noProof="1">
                <a:solidFill>
                  <a:srgbClr val="008080"/>
                </a:solidFill>
              </a:rPr>
              <a:t>System.out.println (</a:t>
            </a:r>
            <a:r>
              <a:rPr lang="en-IN" altLang="en-US" sz="2800" noProof="1">
                <a:solidFill>
                  <a:srgbClr val="800000"/>
                </a:solidFill>
              </a:rPr>
              <a:t>"Liftoff!"); </a:t>
            </a:r>
            <a:r>
              <a:rPr lang="en-IN" altLang="en-US" sz="2800" noProof="1">
                <a:solidFill>
                  <a:srgbClr val="008000"/>
                </a:solidFill>
              </a:rPr>
              <a:t>// appears on first output line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altLang="en-US" sz="2800" noProof="1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008000"/>
                </a:solidFill>
              </a:rPr>
              <a:t>      </a:t>
            </a:r>
            <a:r>
              <a:rPr lang="en-IN" altLang="en-US" sz="2800" noProof="1">
                <a:solidFill>
                  <a:srgbClr val="008080"/>
                </a:solidFill>
              </a:rPr>
              <a:t>System.out.println (</a:t>
            </a:r>
            <a:r>
              <a:rPr lang="en-IN" altLang="en-US" sz="2800" noProof="1">
                <a:solidFill>
                  <a:srgbClr val="800000"/>
                </a:solidFill>
              </a:rPr>
              <a:t>"Houston, we have a problem.");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800000"/>
                </a:solidFill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800" noProof="1">
                <a:solidFill>
                  <a:srgbClr val="80000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38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2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91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1153</TotalTime>
  <Words>95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Java Programming Structure</vt:lpstr>
      <vt:lpstr>Java Programming Structure</vt:lpstr>
      <vt:lpstr>Simple Java Program</vt:lpstr>
      <vt:lpstr>Simple Java Program</vt:lpstr>
      <vt:lpstr>Simple Java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HP</cp:lastModifiedBy>
  <cp:revision>134</cp:revision>
  <dcterms:created xsi:type="dcterms:W3CDTF">2006-08-16T00:00:00Z</dcterms:created>
  <dcterms:modified xsi:type="dcterms:W3CDTF">2017-11-30T14:11:27Z</dcterms:modified>
</cp:coreProperties>
</file>