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456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DFB359-B0C7-4C2A-B5E6-DC0AAC7DC740}" type="datetimeFigureOut">
              <a:rPr lang="en-IN" smtClean="0"/>
              <a:t>10-12-2018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0C607-5E87-486F-838C-39442E9EFF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06302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Java Tokens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1947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7772400" cy="762000"/>
          </a:xfrm>
        </p:spPr>
        <p:txBody>
          <a:bodyPr/>
          <a:lstStyle/>
          <a:p>
            <a:r>
              <a:rPr lang="en-IN" dirty="0"/>
              <a:t>Java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90600"/>
            <a:ext cx="89154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13732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Java Tokens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A java Program is made up of Classes and </a:t>
            </a:r>
            <a:r>
              <a:rPr lang="en-IN" dirty="0" smtClean="0"/>
              <a:t>Methods.  </a:t>
            </a:r>
          </a:p>
          <a:p>
            <a:r>
              <a:rPr lang="en-IN" dirty="0" smtClean="0"/>
              <a:t>Methods </a:t>
            </a:r>
            <a:r>
              <a:rPr lang="en-IN" dirty="0"/>
              <a:t>are the Container of the various Statements </a:t>
            </a:r>
            <a:endParaRPr lang="en-IN" dirty="0" smtClean="0"/>
          </a:p>
          <a:p>
            <a:r>
              <a:rPr lang="en-IN" dirty="0" smtClean="0"/>
              <a:t>Statement </a:t>
            </a:r>
            <a:r>
              <a:rPr lang="en-IN" dirty="0"/>
              <a:t>is made up of Variables, Constants, operators </a:t>
            </a:r>
            <a:r>
              <a:rPr lang="en-IN" dirty="0" err="1"/>
              <a:t>etc</a:t>
            </a:r>
            <a:endParaRPr lang="en-IN" dirty="0"/>
          </a:p>
        </p:txBody>
      </p:sp>
      <p:pic>
        <p:nvPicPr>
          <p:cNvPr id="1026" name="Picture 2" descr="Token in Jav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048000"/>
            <a:ext cx="8305799" cy="35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4269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Java Tokens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Reserved keywords</a:t>
            </a:r>
          </a:p>
          <a:p>
            <a:r>
              <a:rPr lang="en-IN" dirty="0" smtClean="0"/>
              <a:t>Identifiers</a:t>
            </a:r>
          </a:p>
          <a:p>
            <a:r>
              <a:rPr lang="en-IN" dirty="0" smtClean="0"/>
              <a:t>Literals</a:t>
            </a:r>
          </a:p>
          <a:p>
            <a:r>
              <a:rPr lang="en-IN" dirty="0" smtClean="0"/>
              <a:t>Operators</a:t>
            </a:r>
          </a:p>
          <a:p>
            <a:r>
              <a:rPr lang="en-IN" dirty="0" smtClean="0"/>
              <a:t>Separators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31099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Reserved words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524000"/>
            <a:ext cx="8686800" cy="5029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12661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Identifiers/Variables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904" y="1325217"/>
            <a:ext cx="78486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21842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Literals/Constants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Integer</a:t>
            </a:r>
          </a:p>
          <a:p>
            <a:r>
              <a:rPr lang="en-IN" dirty="0" smtClean="0"/>
              <a:t>Character</a:t>
            </a:r>
          </a:p>
          <a:p>
            <a:r>
              <a:rPr lang="en-IN" dirty="0" smtClean="0"/>
              <a:t>Floating</a:t>
            </a:r>
          </a:p>
          <a:p>
            <a:r>
              <a:rPr lang="en-IN" dirty="0" smtClean="0"/>
              <a:t>Boolean</a:t>
            </a:r>
          </a:p>
          <a:p>
            <a:r>
              <a:rPr lang="en-IN" dirty="0" smtClean="0"/>
              <a:t>String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93431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Java Tokens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Operators</a:t>
            </a:r>
          </a:p>
          <a:p>
            <a:pPr lvl="1"/>
            <a:r>
              <a:rPr lang="en-IN" dirty="0"/>
              <a:t>Arithmetic operators</a:t>
            </a:r>
          </a:p>
          <a:p>
            <a:pPr lvl="1"/>
            <a:r>
              <a:rPr lang="en-IN" dirty="0"/>
              <a:t>Logical operators</a:t>
            </a:r>
          </a:p>
          <a:p>
            <a:r>
              <a:rPr lang="en-IN" dirty="0" smtClean="0"/>
              <a:t>Separators</a:t>
            </a:r>
          </a:p>
          <a:p>
            <a:pPr lvl="1"/>
            <a:r>
              <a:rPr lang="en-IN" dirty="0" smtClean="0"/>
              <a:t>Parentheses, braces, brackets, semicolon, comma, period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354643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382" y="304800"/>
            <a:ext cx="7772400" cy="1143000"/>
          </a:xfrm>
        </p:spPr>
        <p:txBody>
          <a:bodyPr/>
          <a:lstStyle/>
          <a:p>
            <a:r>
              <a:rPr lang="en-IN" dirty="0" smtClean="0"/>
              <a:t>Java Statements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447800"/>
            <a:ext cx="8686799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162689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7772400" cy="1143000"/>
          </a:xfrm>
        </p:spPr>
        <p:txBody>
          <a:bodyPr/>
          <a:lstStyle/>
          <a:p>
            <a:r>
              <a:rPr lang="en-IN" dirty="0"/>
              <a:t>Java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447800"/>
            <a:ext cx="86106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241263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1161</TotalTime>
  <Words>47</Words>
  <Application>Microsoft Office PowerPoint</Application>
  <PresentationFormat>On-screen Show (4:3)</PresentationFormat>
  <Paragraphs>28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Calibri</vt:lpstr>
      <vt:lpstr>Franklin Gothic Book</vt:lpstr>
      <vt:lpstr>Perpetua</vt:lpstr>
      <vt:lpstr>Wingdings 2</vt:lpstr>
      <vt:lpstr>Equity</vt:lpstr>
      <vt:lpstr>Java Tokens</vt:lpstr>
      <vt:lpstr>Java Tokens</vt:lpstr>
      <vt:lpstr>Java Tokens</vt:lpstr>
      <vt:lpstr>Reserved words</vt:lpstr>
      <vt:lpstr>Identifiers/Variables</vt:lpstr>
      <vt:lpstr>Literals/Constants</vt:lpstr>
      <vt:lpstr>Java Tokens</vt:lpstr>
      <vt:lpstr>Java Statements</vt:lpstr>
      <vt:lpstr>Java Statements</vt:lpstr>
      <vt:lpstr>Java Statements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Cascading Style Sheet</dc:title>
  <dc:creator>admin</dc:creator>
  <cp:lastModifiedBy>Admin</cp:lastModifiedBy>
  <cp:revision>137</cp:revision>
  <dcterms:created xsi:type="dcterms:W3CDTF">2006-08-16T00:00:00Z</dcterms:created>
  <dcterms:modified xsi:type="dcterms:W3CDTF">2018-12-10T05:18:41Z</dcterms:modified>
</cp:coreProperties>
</file>