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Constants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constant is an identifier that is similar to a variable except that it holds the same value during its entire </a:t>
            </a:r>
            <a:r>
              <a:rPr lang="en-IN" dirty="0" smtClean="0"/>
              <a:t>existence</a:t>
            </a:r>
          </a:p>
          <a:p>
            <a:r>
              <a:rPr lang="en-IN" dirty="0" smtClean="0"/>
              <a:t>As </a:t>
            </a:r>
            <a:r>
              <a:rPr lang="en-IN" dirty="0"/>
              <a:t>the name implies, it is constant, not variable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Java, we use the reserved word final in the declaration of a constant final </a:t>
            </a:r>
            <a:r>
              <a:rPr lang="en-IN" dirty="0" err="1"/>
              <a:t>int</a:t>
            </a:r>
            <a:r>
              <a:rPr lang="en-IN" dirty="0"/>
              <a:t> MIN_HEIGHT = 69; </a:t>
            </a:r>
          </a:p>
        </p:txBody>
      </p:sp>
    </p:spTree>
    <p:extLst>
      <p:ext uri="{BB962C8B-B14F-4D97-AF65-F5344CB8AC3E}">
        <p14:creationId xmlns:p14="http://schemas.microsoft.com/office/powerpoint/2010/main" val="227919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variable is a name for a location in memory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variable must be declared by specifying the variable's name and the type of information that it will hold </a:t>
            </a:r>
            <a:endParaRPr lang="en-IN" dirty="0" smtClean="0"/>
          </a:p>
          <a:p>
            <a:pPr lvl="1"/>
            <a:r>
              <a:rPr lang="en-IN" dirty="0" err="1"/>
              <a:t>int</a:t>
            </a:r>
            <a:r>
              <a:rPr lang="en-IN" dirty="0"/>
              <a:t> total</a:t>
            </a:r>
            <a:r>
              <a:rPr lang="en-IN" dirty="0" smtClean="0"/>
              <a:t>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count, temp, result;</a:t>
            </a:r>
          </a:p>
        </p:txBody>
      </p:sp>
    </p:spTree>
    <p:extLst>
      <p:ext uri="{BB962C8B-B14F-4D97-AF65-F5344CB8AC3E}">
        <p14:creationId xmlns:p14="http://schemas.microsoft.com/office/powerpoint/2010/main" val="54556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5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962150"/>
            <a:ext cx="72294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Char and Boolean</a:t>
            </a:r>
          </a:p>
          <a:p>
            <a:pPr lvl="1"/>
            <a:r>
              <a:rPr lang="en-IN" dirty="0" smtClean="0"/>
              <a:t>char in Java is 16 bit</a:t>
            </a:r>
          </a:p>
          <a:p>
            <a:pPr lvl="1"/>
            <a:r>
              <a:rPr lang="en-IN" dirty="0" smtClean="0"/>
              <a:t>Char ranges from 0 to 65536</a:t>
            </a:r>
          </a:p>
          <a:p>
            <a:pPr lvl="1"/>
            <a:r>
              <a:rPr lang="en-IN" dirty="0" smtClean="0"/>
              <a:t>Boolean is a primitive data type, it can either take true </a:t>
            </a:r>
            <a:r>
              <a:rPr lang="en-IN" smtClean="0"/>
              <a:t>or false</a:t>
            </a:r>
            <a:endParaRPr lang="en-IN" dirty="0" smtClean="0"/>
          </a:p>
          <a:p>
            <a:pPr marL="59436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Symbolic 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symbolic constants are named constants </a:t>
            </a:r>
            <a:r>
              <a:rPr lang="en-US" dirty="0" smtClean="0"/>
              <a:t>like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final double PI = 3.14 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They </a:t>
            </a:r>
            <a:r>
              <a:rPr lang="en-US" dirty="0"/>
              <a:t>are constants because of the 'final' keywords, so they </a:t>
            </a:r>
            <a:r>
              <a:rPr lang="en-US" dirty="0" smtClean="0"/>
              <a:t>cannot </a:t>
            </a:r>
            <a:r>
              <a:rPr lang="en-US" dirty="0"/>
              <a:t>be reassigned a new value </a:t>
            </a:r>
            <a:r>
              <a:rPr lang="en-US" dirty="0" smtClean="0"/>
              <a:t>after </a:t>
            </a:r>
            <a:r>
              <a:rPr lang="en-US" dirty="0"/>
              <a:t>being declared as </a:t>
            </a:r>
            <a:r>
              <a:rPr lang="en-US" dirty="0" smtClean="0"/>
              <a:t>final</a:t>
            </a:r>
          </a:p>
          <a:p>
            <a:r>
              <a:rPr lang="en-US" dirty="0"/>
              <a:t>A final variable declaration is qualified with the reserved word </a:t>
            </a:r>
            <a:r>
              <a:rPr lang="en-US" b="1" dirty="0"/>
              <a:t>final</a:t>
            </a:r>
            <a:r>
              <a:rPr lang="en-US" dirty="0"/>
              <a:t>. 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 is set to a value in the declaration and cannot be reset.  Any such attempt is caught at compile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Symbolic constant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Student{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final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NUM_GRADES = 5;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String name;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grades;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Student(String name){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this.name = name;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this.grades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[NUM_GRADES];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1182</TotalTime>
  <Words>147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JAVA Constants and variables</vt:lpstr>
      <vt:lpstr>Constants</vt:lpstr>
      <vt:lpstr>Variables</vt:lpstr>
      <vt:lpstr>Data Types</vt:lpstr>
      <vt:lpstr>Data Types</vt:lpstr>
      <vt:lpstr>Data Types</vt:lpstr>
      <vt:lpstr>Symbolic constant</vt:lpstr>
      <vt:lpstr>Symbolic constant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144</cp:revision>
  <dcterms:created xsi:type="dcterms:W3CDTF">2006-08-16T00:00:00Z</dcterms:created>
  <dcterms:modified xsi:type="dcterms:W3CDTF">2018-12-09T13:30:39Z</dcterms:modified>
</cp:coreProperties>
</file>