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Arrays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  <a:p>
            <a:pPr marL="0" indent="0">
              <a:buNone/>
            </a:pPr>
            <a:r>
              <a:rPr lang="en-US" dirty="0"/>
              <a:t>1.9</a:t>
            </a:r>
          </a:p>
          <a:p>
            <a:pPr marL="0" indent="0">
              <a:buNone/>
            </a:pPr>
            <a:r>
              <a:rPr lang="en-US" dirty="0"/>
              <a:t>2.9</a:t>
            </a:r>
          </a:p>
          <a:p>
            <a:pPr marL="0" indent="0">
              <a:buNone/>
            </a:pPr>
            <a:r>
              <a:rPr lang="en-US" dirty="0"/>
              <a:t>3.4</a:t>
            </a:r>
          </a:p>
          <a:p>
            <a:pPr marL="0" indent="0">
              <a:buNone/>
            </a:pPr>
            <a:r>
              <a:rPr lang="en-US" dirty="0"/>
              <a:t>3.5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262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Passing Arrays to </a:t>
            </a:r>
            <a:r>
              <a:rPr lang="en-IN" dirty="0" smtClean="0"/>
              <a:t>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public static void </a:t>
            </a:r>
            <a:r>
              <a:rPr lang="en-IN" dirty="0" err="1"/>
              <a:t>printArray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 smtClean="0"/>
              <a:t>[ ] </a:t>
            </a:r>
            <a:r>
              <a:rPr lang="en-IN" dirty="0"/>
              <a:t>array) {</a:t>
            </a:r>
          </a:p>
          <a:p>
            <a:pPr marL="0" indent="0">
              <a:buNone/>
            </a:pPr>
            <a:r>
              <a:rPr lang="en-IN" dirty="0"/>
              <a:t>   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array.length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System.out.print</a:t>
            </a:r>
            <a:r>
              <a:rPr lang="en-IN" dirty="0"/>
              <a:t>(array[</a:t>
            </a:r>
            <a:r>
              <a:rPr lang="en-IN" dirty="0" err="1"/>
              <a:t>i</a:t>
            </a:r>
            <a:r>
              <a:rPr lang="en-IN" dirty="0"/>
              <a:t>] + " ");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Can be called as: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printArray</a:t>
            </a:r>
            <a:r>
              <a:rPr lang="en-IN" dirty="0"/>
              <a:t>(new </a:t>
            </a:r>
            <a:r>
              <a:rPr lang="en-IN" dirty="0" err="1"/>
              <a:t>int</a:t>
            </a:r>
            <a:r>
              <a:rPr lang="en-IN" dirty="0"/>
              <a:t>[]{3, 1, 2, 6, 4, 2});</a:t>
            </a:r>
          </a:p>
        </p:txBody>
      </p:sp>
    </p:spTree>
    <p:extLst>
      <p:ext uri="{BB962C8B-B14F-4D97-AF65-F5344CB8AC3E}">
        <p14:creationId xmlns:p14="http://schemas.microsoft.com/office/powerpoint/2010/main" val="25427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an Array from a </a:t>
            </a:r>
            <a:r>
              <a:rPr lang="en-US" dirty="0" smtClean="0"/>
              <a:t>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public static </a:t>
            </a:r>
            <a:r>
              <a:rPr lang="en-IN" dirty="0" err="1"/>
              <a:t>int</a:t>
            </a:r>
            <a:r>
              <a:rPr lang="en-IN" dirty="0"/>
              <a:t>[] reverse(</a:t>
            </a:r>
            <a:r>
              <a:rPr lang="en-IN" dirty="0" err="1"/>
              <a:t>int</a:t>
            </a:r>
            <a:r>
              <a:rPr lang="en-IN" dirty="0"/>
              <a:t>[] list)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[] result = new </a:t>
            </a:r>
            <a:r>
              <a:rPr lang="en-IN" dirty="0" err="1"/>
              <a:t>int</a:t>
            </a:r>
            <a:r>
              <a:rPr lang="en-IN" dirty="0"/>
              <a:t>[</a:t>
            </a:r>
            <a:r>
              <a:rPr lang="en-IN" dirty="0" err="1"/>
              <a:t>list.length</a:t>
            </a:r>
            <a:r>
              <a:rPr lang="en-IN" dirty="0"/>
              <a:t>];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0, j = </a:t>
            </a:r>
            <a:r>
              <a:rPr lang="en-IN" dirty="0" err="1"/>
              <a:t>result.length</a:t>
            </a:r>
            <a:r>
              <a:rPr lang="en-IN" dirty="0"/>
              <a:t> - 1;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list.length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++, j--) {</a:t>
            </a:r>
          </a:p>
          <a:p>
            <a:pPr marL="0" indent="0">
              <a:buNone/>
            </a:pPr>
            <a:r>
              <a:rPr lang="en-IN" dirty="0"/>
              <a:t>      result[j] = list[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return result;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389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>
            <a:normAutofit/>
          </a:bodyPr>
          <a:lstStyle/>
          <a:p>
            <a:r>
              <a:rPr lang="en-US" sz="2400" dirty="0"/>
              <a:t>Java provides a data structure, the </a:t>
            </a:r>
            <a:r>
              <a:rPr lang="en-US" sz="2400" b="1" dirty="0"/>
              <a:t>array</a:t>
            </a:r>
            <a:r>
              <a:rPr lang="en-US" sz="2400" dirty="0"/>
              <a:t>, which stores a fixed-size sequential collection of elements of the same type. </a:t>
            </a:r>
            <a:endParaRPr lang="en-US" sz="2400" dirty="0" smtClean="0"/>
          </a:p>
          <a:p>
            <a:r>
              <a:rPr lang="en-US" sz="2400" dirty="0" smtClean="0"/>
              <a:t>An </a:t>
            </a:r>
            <a:r>
              <a:rPr lang="en-US" sz="2400" dirty="0"/>
              <a:t>array is used to store a collection of data, but it is often more useful to think of an array as a collection of variables of the same type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Instead of declaring individual variables, such as number0, number1, ..., and number99, you declare one array variable such as numbers and use numbers[0], numbers[1], and ..., numbers[99] to represent individual variables.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2862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Declaring Array </a:t>
            </a:r>
            <a:r>
              <a:rPr lang="en-IN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use an array in a program, you must declare a variable to reference the array, and you must specify the type of array the variable can reference. 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is the syntax for declaring an array </a:t>
            </a:r>
            <a:r>
              <a:rPr lang="en-US" dirty="0" smtClean="0"/>
              <a:t>variable</a:t>
            </a:r>
          </a:p>
          <a:p>
            <a:pPr marL="0" indent="0">
              <a:buNone/>
            </a:pPr>
            <a:r>
              <a:rPr lang="en-US" dirty="0" err="1"/>
              <a:t>dataType</a:t>
            </a:r>
            <a:r>
              <a:rPr lang="en-US" dirty="0"/>
              <a:t>[] </a:t>
            </a:r>
            <a:r>
              <a:rPr lang="en-US" dirty="0" err="1"/>
              <a:t>arrayRefVar</a:t>
            </a:r>
            <a:r>
              <a:rPr lang="en-US" dirty="0"/>
              <a:t>;   // preferred way.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 err="1"/>
              <a:t>dataType</a:t>
            </a:r>
            <a:r>
              <a:rPr lang="en-US" dirty="0"/>
              <a:t> </a:t>
            </a:r>
            <a:r>
              <a:rPr lang="en-US" dirty="0" err="1"/>
              <a:t>arrayRefVar</a:t>
            </a:r>
            <a:r>
              <a:rPr lang="en-US" dirty="0"/>
              <a:t>[];  // works but not preferred way.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41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create an array by using the new operator with the following syntax </a:t>
            </a:r>
            <a:endParaRPr lang="en-US" dirty="0" smtClean="0"/>
          </a:p>
          <a:p>
            <a:r>
              <a:rPr lang="en-IN" dirty="0" err="1" smtClean="0"/>
              <a:t>arrayRefVar</a:t>
            </a:r>
            <a:r>
              <a:rPr lang="en-IN" dirty="0" smtClean="0"/>
              <a:t> </a:t>
            </a:r>
            <a:r>
              <a:rPr lang="en-IN" dirty="0"/>
              <a:t>= new </a:t>
            </a:r>
            <a:r>
              <a:rPr lang="en-IN" dirty="0" err="1"/>
              <a:t>dataType</a:t>
            </a:r>
            <a:r>
              <a:rPr lang="en-IN" dirty="0"/>
              <a:t>[</a:t>
            </a:r>
            <a:r>
              <a:rPr lang="en-IN" dirty="0" err="1"/>
              <a:t>arraySize</a:t>
            </a:r>
            <a:r>
              <a:rPr lang="en-IN" dirty="0" smtClean="0"/>
              <a:t>];</a:t>
            </a:r>
          </a:p>
          <a:p>
            <a:r>
              <a:rPr lang="en-US" dirty="0" smtClean="0"/>
              <a:t>it </a:t>
            </a:r>
            <a:r>
              <a:rPr lang="en-US" dirty="0"/>
              <a:t>creates an array using new </a:t>
            </a:r>
            <a:r>
              <a:rPr lang="en-US" dirty="0" err="1"/>
              <a:t>dataType</a:t>
            </a:r>
            <a:r>
              <a:rPr lang="en-US" dirty="0"/>
              <a:t>[</a:t>
            </a:r>
            <a:r>
              <a:rPr lang="en-US" dirty="0" err="1"/>
              <a:t>arraySize</a:t>
            </a:r>
            <a:r>
              <a:rPr lang="en-US" dirty="0"/>
              <a:t>].</a:t>
            </a:r>
          </a:p>
          <a:p>
            <a:r>
              <a:rPr lang="en-US" dirty="0"/>
              <a:t>It assigns the reference of the newly created array to the variable </a:t>
            </a:r>
            <a:r>
              <a:rPr lang="en-US" dirty="0" err="1"/>
              <a:t>arrayRefVar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01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an array variable, creating an array, and assigning the reference of the array to the variable can be combined in one statement, as shown below 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[] </a:t>
            </a:r>
            <a:r>
              <a:rPr lang="en-US" dirty="0" err="1"/>
              <a:t>arrayRefVar</a:t>
            </a:r>
            <a:r>
              <a:rPr lang="en-US" dirty="0"/>
              <a:t> = new </a:t>
            </a:r>
            <a:r>
              <a:rPr lang="en-US" dirty="0" err="1"/>
              <a:t>dataType</a:t>
            </a:r>
            <a:r>
              <a:rPr lang="en-US" dirty="0"/>
              <a:t>[</a:t>
            </a:r>
            <a:r>
              <a:rPr lang="en-US" dirty="0" err="1"/>
              <a:t>arraySize</a:t>
            </a:r>
            <a:r>
              <a:rPr lang="en-US" dirty="0"/>
              <a:t>];</a:t>
            </a:r>
          </a:p>
          <a:p>
            <a:r>
              <a:rPr lang="en-US" dirty="0"/>
              <a:t>Alternatively you can create arrays as follows 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[] </a:t>
            </a:r>
            <a:r>
              <a:rPr lang="en-US" dirty="0" err="1"/>
              <a:t>arrayRefVar</a:t>
            </a:r>
            <a:r>
              <a:rPr lang="en-US" dirty="0"/>
              <a:t> = {value0, value1, ..., </a:t>
            </a:r>
            <a:r>
              <a:rPr lang="en-US" dirty="0" err="1"/>
              <a:t>valuek</a:t>
            </a:r>
            <a:r>
              <a:rPr lang="en-US" dirty="0"/>
              <a:t>};</a:t>
            </a:r>
          </a:p>
          <a:p>
            <a:r>
              <a:rPr lang="en-US" dirty="0"/>
              <a:t>The array elements are accessed through the index. Array indices are 0-based; that is, they start from 0 to arrayRefVar.length-1.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30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28261"/>
            <a:ext cx="7772400" cy="4572000"/>
          </a:xfrm>
        </p:spPr>
        <p:txBody>
          <a:bodyPr/>
          <a:lstStyle/>
          <a:p>
            <a:r>
              <a:rPr lang="en-US" dirty="0"/>
              <a:t>Following statement declares an array variable, </a:t>
            </a:r>
            <a:r>
              <a:rPr lang="en-US" dirty="0" err="1"/>
              <a:t>myList</a:t>
            </a:r>
            <a:r>
              <a:rPr lang="en-US" dirty="0"/>
              <a:t>, creates an array of 10 elements of double type and assigns its reference to </a:t>
            </a:r>
            <a:r>
              <a:rPr lang="en-US" dirty="0" err="1"/>
              <a:t>myList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double[] </a:t>
            </a:r>
            <a:r>
              <a:rPr lang="en-US" dirty="0" err="1"/>
              <a:t>myList</a:t>
            </a:r>
            <a:r>
              <a:rPr lang="en-US" dirty="0"/>
              <a:t> = new double[10];</a:t>
            </a:r>
            <a:endParaRPr lang="en-US" dirty="0" smtClean="0"/>
          </a:p>
        </p:txBody>
      </p:sp>
      <p:pic>
        <p:nvPicPr>
          <p:cNvPr id="3075" name="Picture 3" descr="Java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0800"/>
            <a:ext cx="80772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72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Processing </a:t>
            </a:r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public class </a:t>
            </a:r>
            <a:r>
              <a:rPr lang="en-IN" sz="1800" dirty="0" err="1"/>
              <a:t>TestArray</a:t>
            </a:r>
            <a:r>
              <a:rPr lang="en-IN" sz="1800" dirty="0"/>
              <a:t> {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public static void main(String[] </a:t>
            </a:r>
            <a:r>
              <a:rPr lang="en-IN" sz="1800" dirty="0" err="1"/>
              <a:t>args</a:t>
            </a:r>
            <a:r>
              <a:rPr lang="en-IN" sz="1800" dirty="0"/>
              <a:t>) {</a:t>
            </a:r>
          </a:p>
          <a:p>
            <a:pPr marL="0" indent="0">
              <a:buNone/>
            </a:pPr>
            <a:r>
              <a:rPr lang="en-IN" sz="1800" dirty="0"/>
              <a:t>      double[] </a:t>
            </a:r>
            <a:r>
              <a:rPr lang="en-IN" sz="1800" dirty="0" err="1"/>
              <a:t>myList</a:t>
            </a:r>
            <a:r>
              <a:rPr lang="en-IN" sz="1800" dirty="0"/>
              <a:t> = {1.9, 2.9, 3.4, 3.5};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for </a:t>
            </a:r>
            <a:r>
              <a:rPr lang="en-IN" sz="1800" dirty="0"/>
              <a:t>(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i</a:t>
            </a:r>
            <a:r>
              <a:rPr lang="en-IN" sz="1800" dirty="0"/>
              <a:t> = 0; </a:t>
            </a:r>
            <a:r>
              <a:rPr lang="en-IN" sz="1800" dirty="0" err="1"/>
              <a:t>i</a:t>
            </a:r>
            <a:r>
              <a:rPr lang="en-IN" sz="1800" dirty="0"/>
              <a:t> &lt; </a:t>
            </a:r>
            <a:r>
              <a:rPr lang="en-IN" sz="1800" dirty="0" err="1"/>
              <a:t>myList.length</a:t>
            </a:r>
            <a:r>
              <a:rPr lang="en-IN" sz="1800" dirty="0"/>
              <a:t>; </a:t>
            </a:r>
            <a:r>
              <a:rPr lang="en-IN" sz="1800" dirty="0" err="1"/>
              <a:t>i</a:t>
            </a:r>
            <a:r>
              <a:rPr lang="en-IN" sz="1800" dirty="0"/>
              <a:t>++) {</a:t>
            </a:r>
          </a:p>
          <a:p>
            <a:pPr marL="0" indent="0">
              <a:buNone/>
            </a:pPr>
            <a:r>
              <a:rPr lang="en-IN" sz="1800" dirty="0"/>
              <a:t>         </a:t>
            </a:r>
            <a:r>
              <a:rPr lang="en-IN" sz="1800" dirty="0" err="1"/>
              <a:t>System.out.println</a:t>
            </a:r>
            <a:r>
              <a:rPr lang="en-IN" sz="1800" dirty="0"/>
              <a:t>(</a:t>
            </a:r>
            <a:r>
              <a:rPr lang="en-IN" sz="1800" dirty="0" err="1"/>
              <a:t>myList</a:t>
            </a:r>
            <a:r>
              <a:rPr lang="en-IN" sz="1800" dirty="0"/>
              <a:t>[</a:t>
            </a:r>
            <a:r>
              <a:rPr lang="en-IN" sz="1800" dirty="0" err="1"/>
              <a:t>i</a:t>
            </a:r>
            <a:r>
              <a:rPr lang="en-IN" sz="1800" dirty="0"/>
              <a:t>] + " ");</a:t>
            </a:r>
          </a:p>
          <a:p>
            <a:pPr marL="0" indent="0">
              <a:buNone/>
            </a:pPr>
            <a:r>
              <a:rPr lang="en-IN" sz="1800" dirty="0"/>
              <a:t>      }</a:t>
            </a:r>
          </a:p>
          <a:p>
            <a:pPr marL="0" indent="0">
              <a:buNone/>
            </a:pPr>
            <a:r>
              <a:rPr lang="en-IN" sz="1800" dirty="0" smtClean="0"/>
              <a:t>       double </a:t>
            </a:r>
            <a:r>
              <a:rPr lang="en-IN" sz="1800" dirty="0"/>
              <a:t>total = 0;</a:t>
            </a:r>
          </a:p>
          <a:p>
            <a:pPr marL="0" indent="0">
              <a:buNone/>
            </a:pPr>
            <a:r>
              <a:rPr lang="en-IN" sz="1800" dirty="0"/>
              <a:t>      for (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i</a:t>
            </a:r>
            <a:r>
              <a:rPr lang="en-IN" sz="1800" dirty="0"/>
              <a:t> = 0; </a:t>
            </a:r>
            <a:r>
              <a:rPr lang="en-IN" sz="1800" dirty="0" err="1"/>
              <a:t>i</a:t>
            </a:r>
            <a:r>
              <a:rPr lang="en-IN" sz="1800" dirty="0"/>
              <a:t> &lt; </a:t>
            </a:r>
            <a:r>
              <a:rPr lang="en-IN" sz="1800" dirty="0" err="1"/>
              <a:t>myList.length</a:t>
            </a:r>
            <a:r>
              <a:rPr lang="en-IN" sz="1800" dirty="0"/>
              <a:t>; </a:t>
            </a:r>
            <a:r>
              <a:rPr lang="en-IN" sz="1800" dirty="0" err="1"/>
              <a:t>i</a:t>
            </a:r>
            <a:r>
              <a:rPr lang="en-IN" sz="1800" dirty="0"/>
              <a:t>++) {</a:t>
            </a:r>
          </a:p>
          <a:p>
            <a:pPr marL="0" indent="0">
              <a:buNone/>
            </a:pPr>
            <a:r>
              <a:rPr lang="en-IN" sz="1800" dirty="0"/>
              <a:t>         total += </a:t>
            </a:r>
            <a:r>
              <a:rPr lang="en-IN" sz="1800" dirty="0" err="1"/>
              <a:t>myList</a:t>
            </a:r>
            <a:r>
              <a:rPr lang="en-IN" sz="1800" dirty="0"/>
              <a:t>[</a:t>
            </a:r>
            <a:r>
              <a:rPr lang="en-IN" sz="1800" dirty="0" err="1"/>
              <a:t>i</a:t>
            </a:r>
            <a:r>
              <a:rPr lang="en-IN" sz="1800" dirty="0"/>
              <a:t>];</a:t>
            </a:r>
          </a:p>
          <a:p>
            <a:pPr marL="0" indent="0">
              <a:buNone/>
            </a:pPr>
            <a:r>
              <a:rPr lang="en-IN" sz="1800" dirty="0"/>
              <a:t>      }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  <a:r>
              <a:rPr lang="en-IN" sz="1800" dirty="0" err="1"/>
              <a:t>System.out.println</a:t>
            </a:r>
            <a:r>
              <a:rPr lang="en-IN" sz="1800" dirty="0"/>
              <a:t>("Total is " + total);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14800" y="1417638"/>
            <a:ext cx="4704522" cy="457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1800" dirty="0" smtClean="0"/>
              <a:t>      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      // Finding the largest element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      double max = </a:t>
            </a:r>
            <a:r>
              <a:rPr lang="en-IN" sz="1800" dirty="0" err="1" smtClean="0"/>
              <a:t>myList</a:t>
            </a:r>
            <a:r>
              <a:rPr lang="en-IN" sz="1800" dirty="0" smtClean="0"/>
              <a:t>[0];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      for (</a:t>
            </a:r>
            <a:r>
              <a:rPr lang="en-IN" sz="1800" dirty="0" err="1" smtClean="0"/>
              <a:t>int</a:t>
            </a:r>
            <a:r>
              <a:rPr lang="en-IN" sz="1800" dirty="0" smtClean="0"/>
              <a:t> </a:t>
            </a:r>
            <a:r>
              <a:rPr lang="en-IN" sz="1800" dirty="0" err="1" smtClean="0"/>
              <a:t>i</a:t>
            </a:r>
            <a:r>
              <a:rPr lang="en-IN" sz="1800" dirty="0" smtClean="0"/>
              <a:t> = 1; </a:t>
            </a:r>
            <a:r>
              <a:rPr lang="en-IN" sz="1800" dirty="0" err="1" smtClean="0"/>
              <a:t>i</a:t>
            </a:r>
            <a:r>
              <a:rPr lang="en-IN" sz="1800" dirty="0" smtClean="0"/>
              <a:t> &lt; </a:t>
            </a:r>
            <a:r>
              <a:rPr lang="en-IN" sz="1800" dirty="0" err="1" smtClean="0"/>
              <a:t>myList.length</a:t>
            </a:r>
            <a:r>
              <a:rPr lang="en-IN" sz="1800" dirty="0" smtClean="0"/>
              <a:t>; </a:t>
            </a:r>
            <a:r>
              <a:rPr lang="en-IN" sz="1800" dirty="0" err="1" smtClean="0"/>
              <a:t>i</a:t>
            </a:r>
            <a:r>
              <a:rPr lang="en-IN" sz="1800" dirty="0" smtClean="0"/>
              <a:t>++) {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         if (</a:t>
            </a:r>
            <a:r>
              <a:rPr lang="en-IN" sz="1800" dirty="0" err="1" smtClean="0"/>
              <a:t>myList</a:t>
            </a:r>
            <a:r>
              <a:rPr lang="en-IN" sz="1800" dirty="0" smtClean="0"/>
              <a:t>[</a:t>
            </a:r>
            <a:r>
              <a:rPr lang="en-IN" sz="1800" dirty="0" err="1" smtClean="0"/>
              <a:t>i</a:t>
            </a:r>
            <a:r>
              <a:rPr lang="en-IN" sz="1800" dirty="0" smtClean="0"/>
              <a:t>] &gt; max) max = </a:t>
            </a:r>
            <a:r>
              <a:rPr lang="en-IN" sz="1800" dirty="0" err="1" smtClean="0"/>
              <a:t>myList</a:t>
            </a:r>
            <a:r>
              <a:rPr lang="en-IN" sz="1800" dirty="0" smtClean="0"/>
              <a:t>[</a:t>
            </a:r>
            <a:r>
              <a:rPr lang="en-IN" sz="1800" dirty="0" err="1" smtClean="0"/>
              <a:t>i</a:t>
            </a:r>
            <a:r>
              <a:rPr lang="en-IN" sz="1800" dirty="0" smtClean="0"/>
              <a:t>];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      }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      </a:t>
            </a:r>
            <a:r>
              <a:rPr lang="en-IN" sz="1800" dirty="0" err="1" smtClean="0"/>
              <a:t>System.out.println</a:t>
            </a:r>
            <a:r>
              <a:rPr lang="en-IN" sz="1800" dirty="0" smtClean="0"/>
              <a:t>("Max is " + max);  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   }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}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1357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7638"/>
            <a:ext cx="7772400" cy="4572000"/>
          </a:xfrm>
        </p:spPr>
        <p:txBody>
          <a:bodyPr/>
          <a:lstStyle/>
          <a:p>
            <a:r>
              <a:rPr lang="en-US" dirty="0"/>
              <a:t>Output</a:t>
            </a:r>
          </a:p>
          <a:p>
            <a:pPr marL="0" indent="0">
              <a:buNone/>
            </a:pPr>
            <a:r>
              <a:rPr lang="en-US" dirty="0"/>
              <a:t>1.9</a:t>
            </a:r>
          </a:p>
          <a:p>
            <a:pPr marL="0" indent="0">
              <a:buNone/>
            </a:pPr>
            <a:r>
              <a:rPr lang="en-US" dirty="0"/>
              <a:t>2.9</a:t>
            </a:r>
          </a:p>
          <a:p>
            <a:pPr marL="0" indent="0">
              <a:buNone/>
            </a:pPr>
            <a:r>
              <a:rPr lang="en-US" dirty="0"/>
              <a:t>3.4</a:t>
            </a:r>
          </a:p>
          <a:p>
            <a:pPr marL="0" indent="0">
              <a:buNone/>
            </a:pPr>
            <a:r>
              <a:rPr lang="en-US" dirty="0"/>
              <a:t>3.5</a:t>
            </a:r>
          </a:p>
          <a:p>
            <a:pPr marL="0" indent="0">
              <a:buNone/>
            </a:pPr>
            <a:r>
              <a:rPr lang="en-US" dirty="0"/>
              <a:t>Total is 11.7</a:t>
            </a:r>
          </a:p>
          <a:p>
            <a:pPr marL="0" indent="0">
              <a:buNone/>
            </a:pPr>
            <a:r>
              <a:rPr lang="en-US" dirty="0"/>
              <a:t>Max is 3.5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17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dirty="0" smtClean="0"/>
              <a:t>enhanced for Loops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TestArray</a:t>
            </a:r>
            <a:r>
              <a:rPr lang="en-IN" dirty="0"/>
              <a:t>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double[] </a:t>
            </a:r>
            <a:r>
              <a:rPr lang="en-IN" dirty="0" err="1"/>
              <a:t>myList</a:t>
            </a:r>
            <a:r>
              <a:rPr lang="en-IN" dirty="0"/>
              <a:t> = {1.9, 2.9, 3.4, 3.5};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// Print all the array elements</a:t>
            </a:r>
          </a:p>
          <a:p>
            <a:pPr marL="0" indent="0">
              <a:buNone/>
            </a:pPr>
            <a:r>
              <a:rPr lang="en-IN" dirty="0"/>
              <a:t>      for (double element: </a:t>
            </a:r>
            <a:r>
              <a:rPr lang="en-IN" dirty="0" err="1"/>
              <a:t>myList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System.out.println</a:t>
            </a:r>
            <a:r>
              <a:rPr lang="en-IN" dirty="0"/>
              <a:t>(element);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9091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1319</TotalTime>
  <Words>511</Words>
  <Application>Microsoft Office PowerPoint</Application>
  <PresentationFormat>On-screen Show (4:3)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Franklin Gothic Book</vt:lpstr>
      <vt:lpstr>Perpetua</vt:lpstr>
      <vt:lpstr>Wingdings 2</vt:lpstr>
      <vt:lpstr>Equity</vt:lpstr>
      <vt:lpstr>Arrays</vt:lpstr>
      <vt:lpstr>Arrays</vt:lpstr>
      <vt:lpstr>Declaring Array Variables</vt:lpstr>
      <vt:lpstr>Creating Arrays</vt:lpstr>
      <vt:lpstr>Creating Arrays</vt:lpstr>
      <vt:lpstr>Example</vt:lpstr>
      <vt:lpstr>Processing Arrays</vt:lpstr>
      <vt:lpstr>PowerPoint Presentation</vt:lpstr>
      <vt:lpstr>The enhanced for Loops</vt:lpstr>
      <vt:lpstr>PowerPoint Presentation</vt:lpstr>
      <vt:lpstr>Passing Arrays to Methods</vt:lpstr>
      <vt:lpstr>Returning an Array from a Method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Admin</cp:lastModifiedBy>
  <cp:revision>195</cp:revision>
  <dcterms:created xsi:type="dcterms:W3CDTF">2006-08-16T00:00:00Z</dcterms:created>
  <dcterms:modified xsi:type="dcterms:W3CDTF">2021-02-03T11:02:57Z</dcterms:modified>
</cp:coreProperties>
</file>