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 Dimensional 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Multidimensional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Java, multidimensional arrays are actually arrays of </a:t>
            </a:r>
            <a:r>
              <a:rPr lang="en-US" dirty="0" smtClean="0"/>
              <a:t>arrays</a:t>
            </a:r>
          </a:p>
          <a:p>
            <a:r>
              <a:rPr lang="en-US" dirty="0"/>
              <a:t>To declare a multidimensional array variable, specify each </a:t>
            </a:r>
            <a:r>
              <a:rPr lang="en-US" dirty="0" smtClean="0"/>
              <a:t>additional index </a:t>
            </a:r>
            <a:r>
              <a:rPr lang="en-US" dirty="0"/>
              <a:t>using another set of square brackets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70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070"/>
            <a:ext cx="7772400" cy="947530"/>
          </a:xfrm>
        </p:spPr>
        <p:txBody>
          <a:bodyPr/>
          <a:lstStyle/>
          <a:p>
            <a:r>
              <a:rPr lang="en-IN" dirty="0" smtClean="0"/>
              <a:t>Two D</a:t>
            </a:r>
            <a:r>
              <a:rPr lang="en-IN" b="1" dirty="0" smtClean="0"/>
              <a:t>imensional </a:t>
            </a:r>
            <a:r>
              <a:rPr lang="en-IN" b="1" dirty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638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 err="1"/>
              <a:t>twoD</a:t>
            </a:r>
            <a:r>
              <a:rPr lang="en-US" sz="3600" dirty="0"/>
              <a:t>[][] = new </a:t>
            </a:r>
            <a:r>
              <a:rPr lang="en-US" sz="3600" dirty="0" err="1"/>
              <a:t>int</a:t>
            </a:r>
            <a:r>
              <a:rPr lang="en-US" sz="3600" dirty="0"/>
              <a:t>[4][5</a:t>
            </a:r>
            <a:r>
              <a:rPr lang="en-US" sz="3600" dirty="0" smtClean="0"/>
              <a:t>];</a:t>
            </a:r>
          </a:p>
          <a:p>
            <a:pPr marL="0" indent="0">
              <a:buNone/>
            </a:pPr>
            <a:r>
              <a:rPr lang="en-IN" sz="3600" dirty="0"/>
              <a:t>class </a:t>
            </a:r>
            <a:r>
              <a:rPr lang="en-IN" sz="3600" dirty="0" err="1"/>
              <a:t>TwoDArray</a:t>
            </a:r>
            <a:r>
              <a:rPr lang="en-IN" sz="3600" dirty="0"/>
              <a:t> {</a:t>
            </a:r>
          </a:p>
          <a:p>
            <a:pPr marL="0" indent="0">
              <a:buNone/>
            </a:pPr>
            <a:r>
              <a:rPr lang="en-US" sz="3600" dirty="0" smtClean="0"/>
              <a:t>	public </a:t>
            </a:r>
            <a:r>
              <a:rPr lang="en-US" sz="3600" dirty="0"/>
              <a:t>static void main(String </a:t>
            </a:r>
            <a:r>
              <a:rPr lang="en-US" sz="3600" dirty="0" err="1"/>
              <a:t>args</a:t>
            </a:r>
            <a:r>
              <a:rPr lang="en-US" sz="3600" dirty="0"/>
              <a:t>[]) {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 err="1"/>
              <a:t>twoD</a:t>
            </a:r>
            <a:r>
              <a:rPr lang="en-US" sz="3600" dirty="0"/>
              <a:t>[][]= new </a:t>
            </a:r>
            <a:r>
              <a:rPr lang="en-US" sz="3600" dirty="0" err="1"/>
              <a:t>int</a:t>
            </a:r>
            <a:r>
              <a:rPr lang="en-US" sz="3600" dirty="0"/>
              <a:t>[4][5];</a:t>
            </a:r>
          </a:p>
          <a:p>
            <a:pPr marL="0" indent="0">
              <a:buNone/>
            </a:pPr>
            <a:r>
              <a:rPr lang="en-IN" sz="3600" dirty="0" smtClean="0"/>
              <a:t>		</a:t>
            </a:r>
            <a:r>
              <a:rPr lang="en-IN" sz="3600" dirty="0" err="1" smtClean="0"/>
              <a:t>int</a:t>
            </a:r>
            <a:r>
              <a:rPr lang="en-IN" sz="3600" dirty="0" smtClean="0"/>
              <a:t> </a:t>
            </a:r>
            <a:r>
              <a:rPr lang="en-IN" sz="3600" dirty="0" err="1"/>
              <a:t>i</a:t>
            </a:r>
            <a:r>
              <a:rPr lang="en-IN" sz="3600" dirty="0"/>
              <a:t>, j, k = 0;</a:t>
            </a:r>
          </a:p>
          <a:p>
            <a:pPr marL="0" indent="0">
              <a:buNone/>
            </a:pPr>
            <a:r>
              <a:rPr lang="en-IN" sz="3600" dirty="0" smtClean="0"/>
              <a:t>		for(</a:t>
            </a:r>
            <a:r>
              <a:rPr lang="en-IN" sz="3600" dirty="0" err="1" smtClean="0"/>
              <a:t>i</a:t>
            </a:r>
            <a:r>
              <a:rPr lang="en-IN" sz="3600" dirty="0" smtClean="0"/>
              <a:t>=0</a:t>
            </a:r>
            <a:r>
              <a:rPr lang="en-IN" sz="3600" dirty="0"/>
              <a:t>; </a:t>
            </a:r>
            <a:r>
              <a:rPr lang="en-IN" sz="3600" dirty="0" err="1"/>
              <a:t>i</a:t>
            </a:r>
            <a:r>
              <a:rPr lang="en-IN" sz="3600" dirty="0"/>
              <a:t>&lt;4; </a:t>
            </a:r>
            <a:r>
              <a:rPr lang="en-IN" sz="3600" dirty="0" err="1"/>
              <a:t>i</a:t>
            </a:r>
            <a:r>
              <a:rPr lang="en-IN" sz="3600" dirty="0"/>
              <a:t>++)</a:t>
            </a:r>
          </a:p>
          <a:p>
            <a:pPr marL="0" indent="0">
              <a:buNone/>
            </a:pPr>
            <a:r>
              <a:rPr lang="en-IN" sz="3600" dirty="0" smtClean="0"/>
              <a:t>			for(j=0</a:t>
            </a:r>
            <a:r>
              <a:rPr lang="en-IN" sz="3600" dirty="0"/>
              <a:t>; j&lt;5; </a:t>
            </a:r>
            <a:r>
              <a:rPr lang="en-IN" sz="3600" dirty="0" err="1"/>
              <a:t>j++</a:t>
            </a:r>
            <a:r>
              <a:rPr lang="en-IN" sz="3600" dirty="0"/>
              <a:t>) {</a:t>
            </a:r>
          </a:p>
          <a:p>
            <a:pPr marL="0" indent="0">
              <a:buNone/>
            </a:pPr>
            <a:r>
              <a:rPr lang="en-IN" sz="3600" dirty="0" smtClean="0"/>
              <a:t>				</a:t>
            </a:r>
            <a:r>
              <a:rPr lang="en-IN" sz="3600" dirty="0" err="1" smtClean="0"/>
              <a:t>twoD</a:t>
            </a:r>
            <a:r>
              <a:rPr lang="en-IN" sz="3600" dirty="0" smtClean="0"/>
              <a:t>[</a:t>
            </a:r>
            <a:r>
              <a:rPr lang="en-IN" sz="3600" dirty="0" err="1" smtClean="0"/>
              <a:t>i</a:t>
            </a:r>
            <a:r>
              <a:rPr lang="en-IN" sz="3600" dirty="0"/>
              <a:t>][j] = k;</a:t>
            </a:r>
          </a:p>
          <a:p>
            <a:pPr marL="0" indent="0">
              <a:buNone/>
            </a:pPr>
            <a:r>
              <a:rPr lang="en-IN" sz="3600" dirty="0" smtClean="0"/>
              <a:t>				k</a:t>
            </a:r>
            <a:r>
              <a:rPr lang="en-IN" sz="3600" dirty="0"/>
              <a:t>++;</a:t>
            </a:r>
          </a:p>
          <a:p>
            <a:pPr marL="0" indent="0">
              <a:buNone/>
            </a:pPr>
            <a:r>
              <a:rPr lang="en-IN" sz="3600" dirty="0" smtClean="0"/>
              <a:t>			}</a:t>
            </a:r>
            <a:endParaRPr lang="en-IN" sz="3600" dirty="0"/>
          </a:p>
          <a:p>
            <a:pPr marL="0" indent="0">
              <a:buNone/>
            </a:pPr>
            <a:r>
              <a:rPr lang="en-IN" sz="3600" dirty="0" smtClean="0"/>
              <a:t>		for(</a:t>
            </a:r>
            <a:r>
              <a:rPr lang="en-IN" sz="3600" dirty="0" err="1" smtClean="0"/>
              <a:t>i</a:t>
            </a:r>
            <a:r>
              <a:rPr lang="en-IN" sz="3600" dirty="0" smtClean="0"/>
              <a:t>=0</a:t>
            </a:r>
            <a:r>
              <a:rPr lang="en-IN" sz="3600" dirty="0"/>
              <a:t>; </a:t>
            </a:r>
            <a:r>
              <a:rPr lang="en-IN" sz="3600" dirty="0" err="1"/>
              <a:t>i</a:t>
            </a:r>
            <a:r>
              <a:rPr lang="en-IN" sz="3600" dirty="0"/>
              <a:t>&lt;4; </a:t>
            </a:r>
            <a:r>
              <a:rPr lang="en-IN" sz="3600" dirty="0" err="1"/>
              <a:t>i</a:t>
            </a:r>
            <a:r>
              <a:rPr lang="en-IN" sz="3600" dirty="0"/>
              <a:t>++) {</a:t>
            </a:r>
          </a:p>
          <a:p>
            <a:pPr marL="0" indent="0">
              <a:buNone/>
            </a:pPr>
            <a:r>
              <a:rPr lang="en-IN" sz="3600" dirty="0" smtClean="0"/>
              <a:t>			for(j=0</a:t>
            </a:r>
            <a:r>
              <a:rPr lang="en-IN" sz="3600" dirty="0"/>
              <a:t>; j&lt;5; </a:t>
            </a:r>
            <a:r>
              <a:rPr lang="en-IN" sz="3600" dirty="0" err="1"/>
              <a:t>j++</a:t>
            </a:r>
            <a:r>
              <a:rPr lang="en-IN" sz="3600" dirty="0"/>
              <a:t>)</a:t>
            </a:r>
          </a:p>
          <a:p>
            <a:pPr marL="0" indent="0">
              <a:buNone/>
            </a:pPr>
            <a:r>
              <a:rPr lang="en-IN" sz="3600" dirty="0" smtClean="0"/>
              <a:t>				</a:t>
            </a:r>
            <a:r>
              <a:rPr lang="en-IN" sz="3600" dirty="0" err="1" smtClean="0"/>
              <a:t>System.out.print</a:t>
            </a:r>
            <a:r>
              <a:rPr lang="en-IN" sz="3600" dirty="0" smtClean="0"/>
              <a:t>(</a:t>
            </a:r>
            <a:r>
              <a:rPr lang="en-IN" sz="3600" dirty="0" err="1" smtClean="0"/>
              <a:t>twoD</a:t>
            </a:r>
            <a:r>
              <a:rPr lang="en-IN" sz="3600" dirty="0" smtClean="0"/>
              <a:t>[</a:t>
            </a:r>
            <a:r>
              <a:rPr lang="en-IN" sz="3600" dirty="0" err="1" smtClean="0"/>
              <a:t>i</a:t>
            </a:r>
            <a:r>
              <a:rPr lang="en-IN" sz="3600" dirty="0"/>
              <a:t>][j] + " ");</a:t>
            </a:r>
          </a:p>
          <a:p>
            <a:pPr marL="0" indent="0">
              <a:buNone/>
            </a:pPr>
            <a:r>
              <a:rPr lang="en-IN" sz="3600" dirty="0" smtClean="0"/>
              <a:t>		</a:t>
            </a:r>
            <a:r>
              <a:rPr lang="en-IN" sz="3600" dirty="0" err="1" smtClean="0"/>
              <a:t>System.out.println</a:t>
            </a:r>
            <a:r>
              <a:rPr lang="en-IN" sz="3600" dirty="0"/>
              <a:t>();</a:t>
            </a:r>
          </a:p>
          <a:p>
            <a:pPr marL="0" indent="0">
              <a:buNone/>
            </a:pPr>
            <a:r>
              <a:rPr lang="en-IN" sz="3600" dirty="0" smtClean="0"/>
              <a:t>		}</a:t>
            </a:r>
            <a:endParaRPr lang="en-IN" sz="3600" dirty="0"/>
          </a:p>
          <a:p>
            <a:pPr marL="0" indent="0">
              <a:buNone/>
            </a:pPr>
            <a:r>
              <a:rPr lang="en-IN" sz="3600" dirty="0" smtClean="0"/>
              <a:t>	}</a:t>
            </a:r>
            <a:endParaRPr lang="en-IN" sz="3600" dirty="0"/>
          </a:p>
          <a:p>
            <a:pPr marL="0" indent="0">
              <a:buNone/>
            </a:pPr>
            <a:r>
              <a:rPr lang="en-IN" sz="3600" dirty="0"/>
              <a:t>}</a:t>
            </a:r>
            <a:endParaRPr lang="en-IN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200" y="2209800"/>
            <a:ext cx="7772400" cy="94753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1604" y="5334000"/>
            <a:ext cx="2488096" cy="1421296"/>
          </a:xfrm>
          <a:prstGeom prst="rect">
            <a:avLst/>
          </a:prstGeom>
        </p:spPr>
        <p:txBody>
          <a:bodyPr bIns="91440" anchor="b" anchorCtr="0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0 1 2 3 4</a:t>
            </a:r>
          </a:p>
          <a:p>
            <a:r>
              <a:rPr lang="en-IN" dirty="0"/>
              <a:t>5 6 7 8 9</a:t>
            </a:r>
          </a:p>
          <a:p>
            <a:r>
              <a:rPr lang="en-IN" dirty="0"/>
              <a:t>10 11 12 13 14</a:t>
            </a:r>
          </a:p>
          <a:p>
            <a:r>
              <a:rPr lang="en-IN" dirty="0"/>
              <a:t>15 16 17 18 19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62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IN" dirty="0"/>
              <a:t>Two D</a:t>
            </a:r>
            <a:r>
              <a:rPr lang="en-IN" b="1" dirty="0"/>
              <a:t>imensional </a:t>
            </a:r>
            <a:r>
              <a:rPr lang="en-IN" b="1" dirty="0" smtClean="0"/>
              <a:t>Arrays – differing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38286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TwoDAgain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twoD</a:t>
            </a:r>
            <a:r>
              <a:rPr lang="en-IN" sz="2000" dirty="0"/>
              <a:t>[][] = new </a:t>
            </a:r>
            <a:r>
              <a:rPr lang="en-IN" sz="2000" dirty="0" err="1"/>
              <a:t>int</a:t>
            </a:r>
            <a:r>
              <a:rPr lang="en-IN" sz="2000" dirty="0"/>
              <a:t>[4</a:t>
            </a:r>
            <a:r>
              <a:rPr lang="en-IN" sz="2000" dirty="0" smtClean="0"/>
              <a:t>][];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twoD</a:t>
            </a:r>
            <a:r>
              <a:rPr lang="en-IN" sz="2000" dirty="0"/>
              <a:t>[0] = new </a:t>
            </a:r>
            <a:r>
              <a:rPr lang="en-IN" sz="2000" dirty="0" err="1"/>
              <a:t>int</a:t>
            </a:r>
            <a:r>
              <a:rPr lang="en-IN" sz="2000" dirty="0"/>
              <a:t>[1];</a:t>
            </a:r>
          </a:p>
          <a:p>
            <a:pPr marL="0" indent="0">
              <a:buNone/>
            </a:pPr>
            <a:r>
              <a:rPr lang="en-IN" sz="2000" dirty="0" err="1"/>
              <a:t>twoD</a:t>
            </a:r>
            <a:r>
              <a:rPr lang="en-IN" sz="2000" dirty="0"/>
              <a:t>[1] = new </a:t>
            </a:r>
            <a:r>
              <a:rPr lang="en-IN" sz="2000" dirty="0" err="1"/>
              <a:t>int</a:t>
            </a:r>
            <a:r>
              <a:rPr lang="en-IN" sz="2000" dirty="0"/>
              <a:t>[2];</a:t>
            </a:r>
          </a:p>
          <a:p>
            <a:pPr marL="0" indent="0">
              <a:buNone/>
            </a:pPr>
            <a:r>
              <a:rPr lang="en-IN" sz="2000" dirty="0" err="1"/>
              <a:t>twoD</a:t>
            </a:r>
            <a:r>
              <a:rPr lang="en-IN" sz="2000" dirty="0"/>
              <a:t>[2] = new </a:t>
            </a:r>
            <a:r>
              <a:rPr lang="en-IN" sz="2000" dirty="0" err="1"/>
              <a:t>int</a:t>
            </a:r>
            <a:r>
              <a:rPr lang="en-IN" sz="2000" dirty="0"/>
              <a:t>[3];</a:t>
            </a:r>
          </a:p>
          <a:p>
            <a:pPr marL="0" indent="0">
              <a:buNone/>
            </a:pPr>
            <a:r>
              <a:rPr lang="en-IN" sz="2000" dirty="0" err="1"/>
              <a:t>twoD</a:t>
            </a:r>
            <a:r>
              <a:rPr lang="en-IN" sz="2000" dirty="0"/>
              <a:t>[3] = new </a:t>
            </a:r>
            <a:r>
              <a:rPr lang="en-IN" sz="2000" dirty="0" err="1"/>
              <a:t>int</a:t>
            </a:r>
            <a:r>
              <a:rPr lang="en-IN" sz="2000" dirty="0"/>
              <a:t>[4];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, j, k = 0;</a:t>
            </a:r>
          </a:p>
          <a:p>
            <a:pPr marL="0" indent="0">
              <a:buNone/>
            </a:pPr>
            <a:r>
              <a:rPr lang="en-IN" sz="2000" dirty="0"/>
              <a:t>for(</a:t>
            </a:r>
            <a:r>
              <a:rPr lang="en-IN" sz="2000" dirty="0" err="1"/>
              <a:t>i</a:t>
            </a:r>
            <a:r>
              <a:rPr lang="en-IN" sz="2000" dirty="0"/>
              <a:t>=0; </a:t>
            </a:r>
            <a:r>
              <a:rPr lang="en-IN" sz="2000" dirty="0" err="1"/>
              <a:t>i</a:t>
            </a:r>
            <a:r>
              <a:rPr lang="en-IN" sz="2000" dirty="0"/>
              <a:t>&lt;4;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pPr marL="0" indent="0">
              <a:buNone/>
            </a:pPr>
            <a:r>
              <a:rPr lang="en-IN" sz="2000" dirty="0"/>
              <a:t>for(j=0; j&lt;i+1; </a:t>
            </a:r>
            <a:r>
              <a:rPr lang="en-IN" sz="2000" dirty="0" err="1"/>
              <a:t>j++</a:t>
            </a:r>
            <a:r>
              <a:rPr lang="en-IN" sz="2000" dirty="0"/>
              <a:t>) {</a:t>
            </a:r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13852" y="1828800"/>
            <a:ext cx="3581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 err="1"/>
              <a:t>twoD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][j] = k;</a:t>
            </a:r>
          </a:p>
          <a:p>
            <a:pPr marL="0" indent="0">
              <a:buNone/>
            </a:pPr>
            <a:r>
              <a:rPr lang="en-IN" sz="2000" dirty="0"/>
              <a:t>k++;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for(</a:t>
            </a:r>
            <a:r>
              <a:rPr lang="en-IN" sz="2000" dirty="0" err="1"/>
              <a:t>i</a:t>
            </a:r>
            <a:r>
              <a:rPr lang="en-IN" sz="2000" dirty="0"/>
              <a:t>=0; </a:t>
            </a:r>
            <a:r>
              <a:rPr lang="en-IN" sz="2000" dirty="0" err="1"/>
              <a:t>i</a:t>
            </a:r>
            <a:r>
              <a:rPr lang="en-IN" sz="2000" dirty="0"/>
              <a:t>&lt;4; </a:t>
            </a:r>
            <a:r>
              <a:rPr lang="en-IN" sz="2000" dirty="0" err="1"/>
              <a:t>i</a:t>
            </a:r>
            <a:r>
              <a:rPr lang="en-IN" sz="2000" dirty="0"/>
              <a:t>++) {</a:t>
            </a:r>
          </a:p>
          <a:p>
            <a:pPr marL="0" indent="0">
              <a:buNone/>
            </a:pPr>
            <a:r>
              <a:rPr lang="en-IN" sz="2000" dirty="0"/>
              <a:t>for(j=0; j&lt;i+1; </a:t>
            </a:r>
            <a:r>
              <a:rPr lang="en-IN" sz="2000" dirty="0" err="1"/>
              <a:t>j++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 err="1"/>
              <a:t>System.out.print</a:t>
            </a:r>
            <a:r>
              <a:rPr lang="en-IN" sz="2000" dirty="0"/>
              <a:t>(</a:t>
            </a:r>
            <a:r>
              <a:rPr lang="en-IN" sz="2000" dirty="0" err="1"/>
              <a:t>twoD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][j] + " ");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 smtClean="0"/>
              <a:t>}//end of for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}//end of main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}//end of class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084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Two D</a:t>
            </a:r>
            <a:r>
              <a:rPr lang="en-IN" b="1" dirty="0"/>
              <a:t>imensional Arrays – differing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Output: </a:t>
            </a:r>
          </a:p>
          <a:p>
            <a:pPr marL="0" indent="0">
              <a:buNone/>
            </a:pPr>
            <a:r>
              <a:rPr lang="en-IN" sz="2000" dirty="0" smtClean="0"/>
              <a:t>0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1 2</a:t>
            </a:r>
          </a:p>
          <a:p>
            <a:pPr marL="0" indent="0">
              <a:buNone/>
            </a:pPr>
            <a:r>
              <a:rPr lang="en-IN" sz="2000" dirty="0"/>
              <a:t>3 4 5</a:t>
            </a:r>
          </a:p>
          <a:p>
            <a:pPr marL="0" indent="0">
              <a:buNone/>
            </a:pPr>
            <a:r>
              <a:rPr lang="en-IN" sz="2000" dirty="0"/>
              <a:t>6 7 8 9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605087"/>
            <a:ext cx="4591050" cy="30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4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Three dimensional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8382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ThreeDMatrix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 {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/>
              <a:t>threeD</a:t>
            </a:r>
            <a:r>
              <a:rPr lang="en-IN" sz="2000" dirty="0"/>
              <a:t>[][][] = new </a:t>
            </a:r>
            <a:r>
              <a:rPr lang="en-IN" sz="2000" dirty="0" err="1"/>
              <a:t>int</a:t>
            </a:r>
            <a:r>
              <a:rPr lang="en-IN" sz="2000" dirty="0"/>
              <a:t>[3][4][5];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/>
              <a:t>i</a:t>
            </a:r>
            <a:r>
              <a:rPr lang="en-IN" sz="2000" dirty="0"/>
              <a:t>, j, k;</a:t>
            </a:r>
          </a:p>
          <a:p>
            <a:pPr marL="0" indent="0">
              <a:buNone/>
            </a:pPr>
            <a:r>
              <a:rPr lang="en-IN" sz="2000" dirty="0" smtClean="0"/>
              <a:t>	for(</a:t>
            </a:r>
            <a:r>
              <a:rPr lang="en-IN" sz="2000" dirty="0" err="1" smtClean="0"/>
              <a:t>i</a:t>
            </a:r>
            <a:r>
              <a:rPr lang="en-IN" sz="2000" dirty="0" smtClean="0"/>
              <a:t>=0</a:t>
            </a:r>
            <a:r>
              <a:rPr lang="en-IN" sz="2000" dirty="0"/>
              <a:t>; </a:t>
            </a:r>
            <a:r>
              <a:rPr lang="en-IN" sz="2000" dirty="0" err="1"/>
              <a:t>i</a:t>
            </a:r>
            <a:r>
              <a:rPr lang="en-IN" sz="2000" dirty="0"/>
              <a:t>&lt;3;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pPr marL="0" indent="0">
              <a:buNone/>
            </a:pPr>
            <a:r>
              <a:rPr lang="en-IN" sz="2000" dirty="0" smtClean="0"/>
              <a:t>		for(j=0</a:t>
            </a:r>
            <a:r>
              <a:rPr lang="en-IN" sz="2000" dirty="0"/>
              <a:t>; j&lt;4; </a:t>
            </a:r>
            <a:r>
              <a:rPr lang="en-IN" sz="2000" dirty="0" err="1"/>
              <a:t>j++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 smtClean="0"/>
              <a:t>			for(k=0</a:t>
            </a:r>
            <a:r>
              <a:rPr lang="en-IN" sz="2000" dirty="0"/>
              <a:t>; k&lt;5; k++)</a:t>
            </a:r>
          </a:p>
          <a:p>
            <a:pPr marL="0" indent="0">
              <a:buNone/>
            </a:pPr>
            <a:r>
              <a:rPr lang="en-IN" sz="2000" dirty="0" smtClean="0"/>
              <a:t>				</a:t>
            </a:r>
            <a:r>
              <a:rPr lang="en-IN" sz="2000" dirty="0" err="1" smtClean="0"/>
              <a:t>threeD</a:t>
            </a:r>
            <a:r>
              <a:rPr lang="en-IN" sz="2000" dirty="0" smtClean="0"/>
              <a:t>[</a:t>
            </a:r>
            <a:r>
              <a:rPr lang="en-IN" sz="2000" dirty="0" err="1" smtClean="0"/>
              <a:t>i</a:t>
            </a:r>
            <a:r>
              <a:rPr lang="en-IN" sz="2000" dirty="0"/>
              <a:t>][j][k] = </a:t>
            </a:r>
            <a:r>
              <a:rPr lang="en-IN" sz="2000" dirty="0" err="1"/>
              <a:t>i</a:t>
            </a:r>
            <a:r>
              <a:rPr lang="en-IN" sz="2000" dirty="0"/>
              <a:t> * j * k;</a:t>
            </a:r>
          </a:p>
          <a:p>
            <a:pPr marL="0" indent="0">
              <a:buNone/>
            </a:pPr>
            <a:r>
              <a:rPr lang="en-IN" sz="2000" dirty="0" smtClean="0"/>
              <a:t>	for(</a:t>
            </a:r>
            <a:r>
              <a:rPr lang="en-IN" sz="2000" dirty="0" err="1" smtClean="0"/>
              <a:t>i</a:t>
            </a:r>
            <a:r>
              <a:rPr lang="en-IN" sz="2000" dirty="0" smtClean="0"/>
              <a:t>=0</a:t>
            </a:r>
            <a:r>
              <a:rPr lang="en-IN" sz="2000" dirty="0"/>
              <a:t>; </a:t>
            </a:r>
            <a:r>
              <a:rPr lang="en-IN" sz="2000" dirty="0" err="1"/>
              <a:t>i</a:t>
            </a:r>
            <a:r>
              <a:rPr lang="en-IN" sz="2000" dirty="0"/>
              <a:t>&lt;3; </a:t>
            </a:r>
            <a:r>
              <a:rPr lang="en-IN" sz="2000" dirty="0" err="1"/>
              <a:t>i</a:t>
            </a:r>
            <a:r>
              <a:rPr lang="en-IN" sz="2000" dirty="0"/>
              <a:t>++) {</a:t>
            </a:r>
          </a:p>
          <a:p>
            <a:pPr marL="0" indent="0">
              <a:buNone/>
            </a:pPr>
            <a:r>
              <a:rPr lang="en-IN" sz="2000" dirty="0" smtClean="0"/>
              <a:t>		for(j=0</a:t>
            </a:r>
            <a:r>
              <a:rPr lang="en-IN" sz="2000" dirty="0"/>
              <a:t>; j&lt;4; </a:t>
            </a:r>
            <a:r>
              <a:rPr lang="en-IN" sz="2000" dirty="0" err="1"/>
              <a:t>j++</a:t>
            </a:r>
            <a:r>
              <a:rPr lang="en-IN" sz="2000" dirty="0"/>
              <a:t>) {</a:t>
            </a:r>
          </a:p>
          <a:p>
            <a:pPr marL="0" indent="0">
              <a:buNone/>
            </a:pPr>
            <a:r>
              <a:rPr lang="en-IN" sz="2000" dirty="0" smtClean="0"/>
              <a:t>			for(k=0</a:t>
            </a:r>
            <a:r>
              <a:rPr lang="en-IN" sz="2000" dirty="0"/>
              <a:t>; k&lt;5; k++)</a:t>
            </a:r>
          </a:p>
          <a:p>
            <a:pPr marL="0" indent="0">
              <a:buNone/>
            </a:pPr>
            <a:r>
              <a:rPr lang="en-IN" sz="2000" dirty="0" smtClean="0"/>
              <a:t>				</a:t>
            </a:r>
            <a:r>
              <a:rPr lang="en-IN" sz="2000" dirty="0" err="1" smtClean="0"/>
              <a:t>System.out.print</a:t>
            </a:r>
            <a:r>
              <a:rPr lang="en-IN" sz="2000" dirty="0" smtClean="0"/>
              <a:t>(</a:t>
            </a:r>
            <a:r>
              <a:rPr lang="en-IN" sz="2000" dirty="0" err="1" smtClean="0"/>
              <a:t>threeD</a:t>
            </a:r>
            <a:r>
              <a:rPr lang="en-IN" sz="2000" dirty="0" smtClean="0"/>
              <a:t>[</a:t>
            </a:r>
            <a:r>
              <a:rPr lang="en-IN" sz="2000" dirty="0" err="1" smtClean="0"/>
              <a:t>i</a:t>
            </a:r>
            <a:r>
              <a:rPr lang="en-IN" sz="2000" dirty="0"/>
              <a:t>][j][k] + " ");</a:t>
            </a:r>
          </a:p>
          <a:p>
            <a:pPr marL="0" indent="0">
              <a:buNone/>
            </a:pPr>
            <a:r>
              <a:rPr lang="en-IN" sz="2000" dirty="0" smtClean="0"/>
              <a:t>			</a:t>
            </a:r>
            <a:r>
              <a:rPr lang="en-IN" sz="2000" dirty="0" err="1" smtClean="0"/>
              <a:t>System.out.println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 smtClean="0"/>
              <a:t>		}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		</a:t>
            </a:r>
            <a:r>
              <a:rPr lang="en-IN" sz="2000" dirty="0" err="1" smtClean="0"/>
              <a:t>System.out.println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 smtClean="0"/>
              <a:t>	}//end of for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8362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Three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3912"/>
            <a:ext cx="7772400" cy="53306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0 0 0 0 0</a:t>
            </a:r>
          </a:p>
          <a:p>
            <a:pPr marL="0" indent="0">
              <a:buNone/>
            </a:pPr>
            <a:r>
              <a:rPr lang="en-IN" dirty="0"/>
              <a:t>0 0 0 0 0</a:t>
            </a:r>
          </a:p>
          <a:p>
            <a:pPr marL="0" indent="0">
              <a:buNone/>
            </a:pPr>
            <a:r>
              <a:rPr lang="en-IN" dirty="0"/>
              <a:t>0 0 0 0 0</a:t>
            </a:r>
          </a:p>
          <a:p>
            <a:pPr marL="0" indent="0">
              <a:buNone/>
            </a:pPr>
            <a:r>
              <a:rPr lang="en-IN" dirty="0"/>
              <a:t>0 0 0 0 </a:t>
            </a:r>
            <a:r>
              <a:rPr lang="en-IN" dirty="0" smtClean="0"/>
              <a:t>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0 0 0 0 0</a:t>
            </a:r>
          </a:p>
          <a:p>
            <a:pPr marL="0" indent="0">
              <a:buNone/>
            </a:pPr>
            <a:r>
              <a:rPr lang="en-IN" dirty="0"/>
              <a:t>0 1 2 3 4</a:t>
            </a:r>
          </a:p>
          <a:p>
            <a:pPr marL="0" indent="0">
              <a:buNone/>
            </a:pPr>
            <a:r>
              <a:rPr lang="en-IN" dirty="0"/>
              <a:t>0 2 4 6 8</a:t>
            </a:r>
          </a:p>
          <a:p>
            <a:pPr marL="0" indent="0">
              <a:buNone/>
            </a:pPr>
            <a:r>
              <a:rPr lang="en-IN" dirty="0"/>
              <a:t>0 3 6 9 </a:t>
            </a:r>
            <a:r>
              <a:rPr lang="en-IN" dirty="0" smtClean="0"/>
              <a:t>12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0 0 0 0 0</a:t>
            </a:r>
          </a:p>
          <a:p>
            <a:pPr marL="0" indent="0">
              <a:buNone/>
            </a:pPr>
            <a:r>
              <a:rPr lang="en-IN" dirty="0"/>
              <a:t>0 2 4 6 8</a:t>
            </a:r>
          </a:p>
          <a:p>
            <a:pPr marL="0" indent="0">
              <a:buNone/>
            </a:pPr>
            <a:r>
              <a:rPr lang="en-IN" dirty="0"/>
              <a:t>0 4 8 12 16</a:t>
            </a:r>
          </a:p>
          <a:p>
            <a:pPr marL="0" indent="0">
              <a:buNone/>
            </a:pPr>
            <a:r>
              <a:rPr lang="en-IN" dirty="0"/>
              <a:t>0 6 12 18 24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165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1328</TotalTime>
  <Words>274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Perpetua</vt:lpstr>
      <vt:lpstr>Wingdings 2</vt:lpstr>
      <vt:lpstr>Equity</vt:lpstr>
      <vt:lpstr>Multi Dimensional Arrays</vt:lpstr>
      <vt:lpstr>Multidimensional Arrays</vt:lpstr>
      <vt:lpstr>Two Dimensional Arrays</vt:lpstr>
      <vt:lpstr>Two Dimensional Arrays – differing size</vt:lpstr>
      <vt:lpstr>Two Dimensional Arrays – differing size</vt:lpstr>
      <vt:lpstr>Three dimensional array</vt:lpstr>
      <vt:lpstr>Three dimensional array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201</cp:revision>
  <dcterms:created xsi:type="dcterms:W3CDTF">2006-08-16T00:00:00Z</dcterms:created>
  <dcterms:modified xsi:type="dcterms:W3CDTF">2019-07-24T05:45:42Z</dcterms:modified>
</cp:coreProperties>
</file>