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Two Dimensional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Multidimensional array in </a:t>
            </a:r>
            <a:r>
              <a:rPr lang="en-IN" dirty="0" smtClean="0"/>
              <a:t>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Declaration</a:t>
            </a:r>
          </a:p>
          <a:p>
            <a:pPr marL="0" indent="0">
              <a:buNone/>
            </a:pPr>
            <a:r>
              <a:rPr lang="en-IN" dirty="0" err="1"/>
              <a:t>dataType</a:t>
            </a:r>
            <a:r>
              <a:rPr lang="en-IN" dirty="0"/>
              <a:t>[][] </a:t>
            </a:r>
            <a:r>
              <a:rPr lang="en-IN" dirty="0" err="1"/>
              <a:t>arrayRefVar</a:t>
            </a:r>
            <a:r>
              <a:rPr lang="en-IN" dirty="0"/>
              <a:t>; (or)  </a:t>
            </a:r>
          </a:p>
          <a:p>
            <a:pPr marL="0" indent="0">
              <a:buNone/>
            </a:pPr>
            <a:r>
              <a:rPr lang="en-IN" dirty="0" err="1"/>
              <a:t>dataType</a:t>
            </a:r>
            <a:r>
              <a:rPr lang="en-IN" dirty="0"/>
              <a:t> [][]</a:t>
            </a:r>
            <a:r>
              <a:rPr lang="en-IN" dirty="0" err="1"/>
              <a:t>arrayRefVar</a:t>
            </a:r>
            <a:r>
              <a:rPr lang="en-IN" dirty="0"/>
              <a:t>; (or)  </a:t>
            </a:r>
          </a:p>
          <a:p>
            <a:pPr marL="0" indent="0">
              <a:buNone/>
            </a:pPr>
            <a:r>
              <a:rPr lang="en-IN" dirty="0" err="1"/>
              <a:t>dataType</a:t>
            </a:r>
            <a:r>
              <a:rPr lang="en-IN" dirty="0"/>
              <a:t> </a:t>
            </a:r>
            <a:r>
              <a:rPr lang="en-IN" dirty="0" err="1"/>
              <a:t>arrayRefVar</a:t>
            </a:r>
            <a:r>
              <a:rPr lang="en-IN" dirty="0"/>
              <a:t>[][]; (or)  </a:t>
            </a:r>
          </a:p>
          <a:p>
            <a:pPr marL="0" indent="0">
              <a:buNone/>
            </a:pPr>
            <a:r>
              <a:rPr lang="en-IN" dirty="0" err="1"/>
              <a:t>dataType</a:t>
            </a:r>
            <a:r>
              <a:rPr lang="en-IN" dirty="0"/>
              <a:t> []</a:t>
            </a:r>
            <a:r>
              <a:rPr lang="en-IN" dirty="0" err="1"/>
              <a:t>arrayRefVar</a:t>
            </a:r>
            <a:r>
              <a:rPr lang="en-IN" dirty="0"/>
              <a:t>[];   </a:t>
            </a:r>
          </a:p>
          <a:p>
            <a:r>
              <a:rPr lang="en-IN" dirty="0" smtClean="0"/>
              <a:t>Example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[][] </a:t>
            </a:r>
            <a:r>
              <a:rPr lang="en-US" dirty="0" err="1"/>
              <a:t>arr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[3][3];//3 row and 3 column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36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Initialize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arr[0][0]=1;  </a:t>
            </a:r>
          </a:p>
          <a:p>
            <a:pPr marL="0" indent="0">
              <a:buNone/>
            </a:pPr>
            <a:r>
              <a:rPr lang="sv-SE" dirty="0"/>
              <a:t>arr[0][1]=2;  </a:t>
            </a:r>
          </a:p>
          <a:p>
            <a:pPr marL="0" indent="0">
              <a:buNone/>
            </a:pPr>
            <a:r>
              <a:rPr lang="sv-SE" dirty="0"/>
              <a:t>arr[0][2]=3;  </a:t>
            </a:r>
          </a:p>
          <a:p>
            <a:pPr marL="0" indent="0">
              <a:buNone/>
            </a:pPr>
            <a:r>
              <a:rPr lang="sv-SE" dirty="0"/>
              <a:t>arr[1][0]=4;  </a:t>
            </a:r>
          </a:p>
          <a:p>
            <a:pPr marL="0" indent="0">
              <a:buNone/>
            </a:pPr>
            <a:r>
              <a:rPr lang="sv-SE" dirty="0"/>
              <a:t>arr[1][1]=5;  </a:t>
            </a:r>
          </a:p>
          <a:p>
            <a:pPr marL="0" indent="0">
              <a:buNone/>
            </a:pPr>
            <a:r>
              <a:rPr lang="sv-SE" dirty="0"/>
              <a:t>arr[1][2]=6;  </a:t>
            </a:r>
          </a:p>
          <a:p>
            <a:pPr marL="0" indent="0">
              <a:buNone/>
            </a:pPr>
            <a:r>
              <a:rPr lang="sv-SE" dirty="0"/>
              <a:t>arr[2][0]=7;  </a:t>
            </a:r>
          </a:p>
          <a:p>
            <a:pPr marL="0" indent="0">
              <a:buNone/>
            </a:pPr>
            <a:r>
              <a:rPr lang="sv-SE" dirty="0"/>
              <a:t>arr[2][1]=8;  </a:t>
            </a:r>
          </a:p>
          <a:p>
            <a:pPr marL="0" indent="0">
              <a:buNone/>
            </a:pPr>
            <a:r>
              <a:rPr lang="sv-SE" dirty="0"/>
              <a:t>arr[2][2]=9;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5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 smtClean="0"/>
              <a:t>Testarray</a:t>
            </a:r>
            <a:r>
              <a:rPr lang="en-IN" dirty="0" smtClean="0"/>
              <a:t>{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arr</a:t>
            </a:r>
            <a:r>
              <a:rPr lang="en-IN" dirty="0"/>
              <a:t>[][]={{1,2,3},{2,4,5},{4,4,5}}; 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 smtClean="0"/>
              <a:t>	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i</a:t>
            </a:r>
            <a:r>
              <a:rPr lang="en-IN" dirty="0"/>
              <a:t>=0;i&lt;3;i++){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		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j=0;j&lt;3;j++){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			</a:t>
            </a:r>
            <a:r>
              <a:rPr lang="en-IN" dirty="0" err="1" smtClean="0"/>
              <a:t>System.out.print</a:t>
            </a:r>
            <a:r>
              <a:rPr lang="en-IN" dirty="0" smtClean="0"/>
              <a:t>(</a:t>
            </a:r>
            <a:r>
              <a:rPr lang="en-IN" dirty="0" err="1" smtClean="0"/>
              <a:t>arr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/>
              <a:t>][j]+" ");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		}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/>
              <a:t>();  </a:t>
            </a:r>
          </a:p>
          <a:p>
            <a:pPr marL="0" indent="0">
              <a:buNone/>
            </a:pPr>
            <a:r>
              <a:rPr lang="en-IN" dirty="0" smtClean="0"/>
              <a:t>	} 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12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of 2 matrices in </a:t>
            </a:r>
            <a:r>
              <a:rPr lang="en-US" dirty="0" smtClean="0"/>
              <a:t>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1852" y="1524000"/>
            <a:ext cx="84582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class </a:t>
            </a:r>
            <a:r>
              <a:rPr lang="en-IN" sz="2000" dirty="0" err="1" smtClean="0"/>
              <a:t>Testarray</a:t>
            </a:r>
            <a:r>
              <a:rPr lang="en-IN" sz="2000" dirty="0" smtClean="0"/>
              <a:t>{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public static void main(String </a:t>
            </a:r>
            <a:r>
              <a:rPr lang="en-IN" sz="2000" dirty="0" err="1"/>
              <a:t>args</a:t>
            </a:r>
            <a:r>
              <a:rPr lang="en-IN" sz="2000" dirty="0"/>
              <a:t>[]){  </a:t>
            </a:r>
          </a:p>
          <a:p>
            <a:pPr marL="0" indent="0">
              <a:buNone/>
            </a:pP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/>
              <a:t>a[][]={{1,3,4},{3,4,5}};  </a:t>
            </a:r>
          </a:p>
          <a:p>
            <a:pPr marL="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b[][]={{1,3,4},{3,4,5}};  </a:t>
            </a:r>
          </a:p>
          <a:p>
            <a:pPr marL="0" indent="0">
              <a:buNone/>
            </a:pP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/>
              <a:t>c[][]=new </a:t>
            </a:r>
            <a:r>
              <a:rPr lang="en-IN" sz="2000" dirty="0" err="1"/>
              <a:t>int</a:t>
            </a:r>
            <a:r>
              <a:rPr lang="en-IN" sz="2000" dirty="0"/>
              <a:t>[2][3];  </a:t>
            </a:r>
          </a:p>
          <a:p>
            <a:pPr marL="0" indent="0">
              <a:buNone/>
            </a:pPr>
            <a:r>
              <a:rPr lang="en-IN" sz="2000" dirty="0" smtClean="0"/>
              <a:t>	for(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err="1"/>
              <a:t>i</a:t>
            </a:r>
            <a:r>
              <a:rPr lang="en-IN" sz="2000" dirty="0"/>
              <a:t>=0;i&lt;2;i++){  </a:t>
            </a:r>
          </a:p>
          <a:p>
            <a:pPr marL="0" indent="0">
              <a:buNone/>
            </a:pPr>
            <a:r>
              <a:rPr lang="en-IN" sz="2000" dirty="0" smtClean="0"/>
              <a:t>		for(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/>
              <a:t>j=0;j&lt;3;j++){  </a:t>
            </a:r>
          </a:p>
          <a:p>
            <a:pPr marL="0" indent="0">
              <a:buNone/>
            </a:pPr>
            <a:r>
              <a:rPr lang="en-IN" sz="2000" dirty="0" smtClean="0"/>
              <a:t>			c[</a:t>
            </a:r>
            <a:r>
              <a:rPr lang="en-IN" sz="2000" dirty="0" err="1" smtClean="0"/>
              <a:t>i</a:t>
            </a:r>
            <a:r>
              <a:rPr lang="en-IN" sz="2000" dirty="0"/>
              <a:t>][j]=a[</a:t>
            </a:r>
            <a:r>
              <a:rPr lang="en-IN" sz="2000" dirty="0" err="1"/>
              <a:t>i</a:t>
            </a:r>
            <a:r>
              <a:rPr lang="en-IN" sz="2000" dirty="0"/>
              <a:t>][j]+b[</a:t>
            </a:r>
            <a:r>
              <a:rPr lang="en-IN" sz="2000" dirty="0" err="1"/>
              <a:t>i</a:t>
            </a:r>
            <a:r>
              <a:rPr lang="en-IN" sz="2000" dirty="0"/>
              <a:t>][j];  </a:t>
            </a:r>
          </a:p>
          <a:p>
            <a:pPr marL="0" indent="0">
              <a:buNone/>
            </a:pPr>
            <a:r>
              <a:rPr lang="en-IN" sz="2000" dirty="0" smtClean="0"/>
              <a:t>			</a:t>
            </a:r>
            <a:r>
              <a:rPr lang="en-IN" sz="2000" dirty="0" err="1" smtClean="0"/>
              <a:t>System.out.print</a:t>
            </a:r>
            <a:r>
              <a:rPr lang="en-IN" sz="2000" dirty="0" smtClean="0"/>
              <a:t>(c[</a:t>
            </a:r>
            <a:r>
              <a:rPr lang="en-IN" sz="2000" dirty="0" err="1" smtClean="0"/>
              <a:t>i</a:t>
            </a:r>
            <a:r>
              <a:rPr lang="en-IN" sz="2000" dirty="0"/>
              <a:t>][j]+" ");  </a:t>
            </a:r>
          </a:p>
          <a:p>
            <a:pPr marL="0" indent="0">
              <a:buNone/>
            </a:pPr>
            <a:r>
              <a:rPr lang="en-IN" sz="2000" dirty="0" smtClean="0"/>
              <a:t>		}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		</a:t>
            </a:r>
            <a:r>
              <a:rPr lang="en-IN" sz="2000" dirty="0" err="1" smtClean="0"/>
              <a:t>System.out.println</a:t>
            </a:r>
            <a:r>
              <a:rPr lang="en-IN" sz="2000" dirty="0"/>
              <a:t>();//new line  </a:t>
            </a:r>
          </a:p>
          <a:p>
            <a:pPr marL="0" indent="0">
              <a:buNone/>
            </a:pPr>
            <a:r>
              <a:rPr lang="en-IN" sz="2000" dirty="0" smtClean="0"/>
              <a:t>		} 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4180056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1322</TotalTime>
  <Words>75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Franklin Gothic Book</vt:lpstr>
      <vt:lpstr>Perpetua</vt:lpstr>
      <vt:lpstr>Wingdings 2</vt:lpstr>
      <vt:lpstr>Equity</vt:lpstr>
      <vt:lpstr>Two Dimensional Array</vt:lpstr>
      <vt:lpstr>Multidimensional array in java</vt:lpstr>
      <vt:lpstr>Initialize</vt:lpstr>
      <vt:lpstr>Program</vt:lpstr>
      <vt:lpstr>Addition of 2 matrices in java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199</cp:revision>
  <dcterms:created xsi:type="dcterms:W3CDTF">2006-08-16T00:00:00Z</dcterms:created>
  <dcterms:modified xsi:type="dcterms:W3CDTF">2018-03-26T06:16:33Z</dcterms:modified>
</cp:coreProperties>
</file>