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Static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Static members are used to work individually without the help of objects</a:t>
            </a:r>
          </a:p>
          <a:p>
            <a:r>
              <a:rPr lang="en-IN" dirty="0" smtClean="0"/>
              <a:t>It can </a:t>
            </a:r>
            <a:r>
              <a:rPr lang="en-US" dirty="0" smtClean="0"/>
              <a:t>be </a:t>
            </a:r>
            <a:r>
              <a:rPr lang="en-US" dirty="0"/>
              <a:t>used by itself, without reference to a specific </a:t>
            </a:r>
            <a:r>
              <a:rPr lang="en-US" dirty="0" smtClean="0"/>
              <a:t>instance</a:t>
            </a:r>
          </a:p>
          <a:p>
            <a:r>
              <a:rPr lang="en-IN" dirty="0"/>
              <a:t>You can </a:t>
            </a:r>
            <a:r>
              <a:rPr lang="en-IN" dirty="0" smtClean="0"/>
              <a:t>declare </a:t>
            </a:r>
            <a:r>
              <a:rPr lang="en-US" dirty="0" smtClean="0"/>
              <a:t>both </a:t>
            </a:r>
            <a:r>
              <a:rPr lang="en-US" dirty="0"/>
              <a:t>methods and variables to be </a:t>
            </a:r>
            <a:r>
              <a:rPr lang="en-US" b="1" dirty="0"/>
              <a:t>static</a:t>
            </a:r>
            <a:r>
              <a:rPr lang="en-US" dirty="0" smtClean="0"/>
              <a:t>.</a:t>
            </a:r>
          </a:p>
          <a:p>
            <a:r>
              <a:rPr lang="en-IN" dirty="0"/>
              <a:t>you can declare </a:t>
            </a:r>
            <a:r>
              <a:rPr lang="en-IN" dirty="0" smtClean="0"/>
              <a:t>a </a:t>
            </a:r>
            <a:r>
              <a:rPr lang="en-US" b="1" dirty="0" smtClean="0"/>
              <a:t>static </a:t>
            </a:r>
            <a:r>
              <a:rPr lang="en-US" dirty="0"/>
              <a:t>block that gets executed exactly once, when the class is first </a:t>
            </a:r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Static variable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r>
              <a:rPr lang="en-US" dirty="0" smtClean="0"/>
              <a:t>Static class</a:t>
            </a:r>
          </a:p>
          <a:p>
            <a:pPr lvl="1"/>
            <a:r>
              <a:rPr lang="en-US" smtClean="0"/>
              <a:t>Static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When objects </a:t>
            </a:r>
            <a:r>
              <a:rPr lang="en-IN" dirty="0" smtClean="0"/>
              <a:t>of </a:t>
            </a:r>
            <a:r>
              <a:rPr lang="en-US" dirty="0" smtClean="0"/>
              <a:t>its </a:t>
            </a:r>
            <a:r>
              <a:rPr lang="en-US" dirty="0"/>
              <a:t>class are declared, no copy of a </a:t>
            </a:r>
            <a:r>
              <a:rPr lang="en-US" b="1" dirty="0"/>
              <a:t>static </a:t>
            </a:r>
            <a:r>
              <a:rPr lang="en-US" dirty="0"/>
              <a:t>variable is made.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all instances of the </a:t>
            </a:r>
            <a:r>
              <a:rPr lang="en-US" dirty="0" smtClean="0"/>
              <a:t>class share </a:t>
            </a:r>
            <a:r>
              <a:rPr lang="en-US" dirty="0"/>
              <a:t>the same </a:t>
            </a:r>
            <a:r>
              <a:rPr lang="en-US" b="1" dirty="0"/>
              <a:t>static </a:t>
            </a:r>
            <a:r>
              <a:rPr lang="en-US" dirty="0"/>
              <a:t>variable</a:t>
            </a:r>
            <a:r>
              <a:rPr lang="en-US" dirty="0" smtClean="0"/>
              <a:t>.</a:t>
            </a:r>
          </a:p>
          <a:p>
            <a:r>
              <a:rPr lang="en-US" dirty="0"/>
              <a:t>Methods declared as </a:t>
            </a:r>
            <a:r>
              <a:rPr lang="en-US" b="1" dirty="0"/>
              <a:t>static </a:t>
            </a:r>
            <a:r>
              <a:rPr lang="en-US" dirty="0"/>
              <a:t>have several restrictions: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only call other </a:t>
            </a:r>
            <a:r>
              <a:rPr lang="en-US" b="1" dirty="0"/>
              <a:t>static </a:t>
            </a:r>
            <a:r>
              <a:rPr lang="en-US" dirty="0"/>
              <a:t>methods.</a:t>
            </a:r>
          </a:p>
          <a:p>
            <a:pPr lvl="1"/>
            <a:r>
              <a:rPr lang="en-US" smtClean="0"/>
              <a:t>They </a:t>
            </a:r>
            <a:r>
              <a:rPr lang="en-US" dirty="0"/>
              <a:t>cannot refer to </a:t>
            </a:r>
            <a:r>
              <a:rPr lang="en-US" b="1" dirty="0"/>
              <a:t>this </a:t>
            </a:r>
            <a:r>
              <a:rPr lang="en-US" dirty="0"/>
              <a:t>or </a:t>
            </a:r>
            <a:r>
              <a:rPr lang="en-US" b="1" dirty="0"/>
              <a:t>super </a:t>
            </a:r>
            <a:r>
              <a:rPr lang="en-US" dirty="0"/>
              <a:t>in any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5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UseStatic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static </a:t>
            </a:r>
            <a:r>
              <a:rPr lang="en-IN" sz="2000" dirty="0" err="1"/>
              <a:t>int</a:t>
            </a:r>
            <a:r>
              <a:rPr lang="en-IN" sz="2000" dirty="0"/>
              <a:t> a = 3</a:t>
            </a:r>
            <a:r>
              <a:rPr lang="en-IN" sz="2000" dirty="0" smtClean="0"/>
              <a:t>; static </a:t>
            </a:r>
            <a:r>
              <a:rPr lang="en-IN" sz="2000" dirty="0" err="1"/>
              <a:t>int</a:t>
            </a:r>
            <a:r>
              <a:rPr lang="en-IN" sz="2000" dirty="0"/>
              <a:t> b;</a:t>
            </a:r>
          </a:p>
          <a:p>
            <a:pPr marL="0" indent="0">
              <a:buNone/>
            </a:pPr>
            <a:r>
              <a:rPr lang="en-IN" sz="2000" dirty="0"/>
              <a:t>static void meth(</a:t>
            </a:r>
            <a:r>
              <a:rPr lang="en-IN" sz="2000" dirty="0" err="1"/>
              <a:t>int</a:t>
            </a:r>
            <a:r>
              <a:rPr lang="en-IN" sz="2000" dirty="0"/>
              <a:t> x)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("x = " + x);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("a = " + a);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("b = " + b);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static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("Static block initialized.");</a:t>
            </a:r>
          </a:p>
          <a:p>
            <a:pPr marL="0" indent="0">
              <a:buNone/>
            </a:pPr>
            <a:r>
              <a:rPr lang="en-IN" sz="2000" dirty="0" smtClean="0"/>
              <a:t>	b </a:t>
            </a:r>
            <a:r>
              <a:rPr lang="en-IN" sz="2000" dirty="0"/>
              <a:t>= a * 4;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smtClean="0"/>
              <a:t>	meth(42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452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soon as the </a:t>
            </a:r>
            <a:r>
              <a:rPr lang="en-US" b="1" dirty="0" err="1"/>
              <a:t>UseStatic</a:t>
            </a:r>
            <a:r>
              <a:rPr lang="en-US" b="1" dirty="0"/>
              <a:t> </a:t>
            </a:r>
            <a:r>
              <a:rPr lang="en-US" dirty="0"/>
              <a:t>class is loaded, all of the </a:t>
            </a:r>
            <a:r>
              <a:rPr lang="en-US" b="1" dirty="0"/>
              <a:t>static </a:t>
            </a:r>
            <a:r>
              <a:rPr lang="en-US" dirty="0"/>
              <a:t>statements are run.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b="1" dirty="0"/>
              <a:t>a </a:t>
            </a:r>
            <a:r>
              <a:rPr lang="en-US" dirty="0"/>
              <a:t>is set to </a:t>
            </a:r>
            <a:r>
              <a:rPr lang="en-US" b="1" dirty="0" smtClean="0"/>
              <a:t>3</a:t>
            </a:r>
            <a:r>
              <a:rPr lang="en-US" dirty="0" smtClean="0"/>
              <a:t>, then </a:t>
            </a:r>
            <a:r>
              <a:rPr lang="en-US" dirty="0"/>
              <a:t>the </a:t>
            </a:r>
            <a:r>
              <a:rPr lang="en-US" b="1" dirty="0"/>
              <a:t>static </a:t>
            </a:r>
            <a:r>
              <a:rPr lang="en-US" dirty="0"/>
              <a:t>block executes, which prints a message and then initializes </a:t>
            </a:r>
            <a:r>
              <a:rPr lang="en-US" b="1" dirty="0"/>
              <a:t>b </a:t>
            </a:r>
            <a:r>
              <a:rPr lang="en-US" dirty="0"/>
              <a:t>to </a:t>
            </a:r>
            <a:r>
              <a:rPr lang="en-US" b="1" dirty="0"/>
              <a:t>a * 4 </a:t>
            </a:r>
            <a:r>
              <a:rPr lang="en-US" dirty="0"/>
              <a:t>or </a:t>
            </a:r>
            <a:r>
              <a:rPr lang="en-US" b="1" dirty="0"/>
              <a:t>12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 </a:t>
            </a:r>
            <a:r>
              <a:rPr lang="en-US" b="1" dirty="0" smtClean="0"/>
              <a:t>main</a:t>
            </a:r>
            <a:r>
              <a:rPr lang="en-US" b="1" dirty="0"/>
              <a:t>( ) </a:t>
            </a:r>
            <a:r>
              <a:rPr lang="en-US" dirty="0"/>
              <a:t>is called, which calls </a:t>
            </a:r>
            <a:r>
              <a:rPr lang="en-US" b="1" dirty="0"/>
              <a:t>meth( )</a:t>
            </a:r>
            <a:r>
              <a:rPr lang="en-US" dirty="0"/>
              <a:t>, passing </a:t>
            </a:r>
            <a:r>
              <a:rPr lang="en-US" b="1" dirty="0"/>
              <a:t>42 </a:t>
            </a:r>
            <a:r>
              <a:rPr lang="en-US" dirty="0"/>
              <a:t>to </a:t>
            </a:r>
            <a:r>
              <a:rPr lang="en-US" b="1" dirty="0"/>
              <a:t>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statements refer to </a:t>
            </a:r>
            <a:r>
              <a:rPr lang="en-US" dirty="0" smtClean="0"/>
              <a:t>the two </a:t>
            </a:r>
            <a:r>
              <a:rPr lang="en-US" b="1" dirty="0"/>
              <a:t>static </a:t>
            </a:r>
            <a:r>
              <a:rPr lang="en-US" dirty="0"/>
              <a:t>variables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, as well as to the local variable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IN" i="1" dirty="0" smtClean="0"/>
              <a:t>Static </a:t>
            </a:r>
            <a:r>
              <a:rPr lang="en-IN" i="1" dirty="0"/>
              <a:t>block initialized.</a:t>
            </a:r>
          </a:p>
          <a:p>
            <a:pPr marL="274320" lvl="1" indent="0">
              <a:buNone/>
            </a:pPr>
            <a:r>
              <a:rPr lang="en-IN" i="1" dirty="0"/>
              <a:t>x = 42</a:t>
            </a:r>
          </a:p>
          <a:p>
            <a:pPr marL="274320" lvl="1" indent="0">
              <a:buNone/>
            </a:pPr>
            <a:r>
              <a:rPr lang="en-IN" i="1" dirty="0"/>
              <a:t>a = 3</a:t>
            </a:r>
          </a:p>
          <a:p>
            <a:pPr marL="274320" lvl="1" indent="0">
              <a:buNone/>
            </a:pPr>
            <a:r>
              <a:rPr lang="en-IN" i="1" dirty="0"/>
              <a:t>b = 12</a:t>
            </a:r>
          </a:p>
        </p:txBody>
      </p:sp>
    </p:spTree>
    <p:extLst>
      <p:ext uri="{BB962C8B-B14F-4D97-AF65-F5344CB8AC3E}">
        <p14:creationId xmlns:p14="http://schemas.microsoft.com/office/powerpoint/2010/main" val="42842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static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StaticDemo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static </a:t>
            </a:r>
            <a:r>
              <a:rPr lang="en-IN" dirty="0" err="1"/>
              <a:t>int</a:t>
            </a:r>
            <a:r>
              <a:rPr lang="en-IN" dirty="0"/>
              <a:t> a = 42;</a:t>
            </a:r>
          </a:p>
          <a:p>
            <a:pPr marL="0" indent="0">
              <a:buNone/>
            </a:pPr>
            <a:r>
              <a:rPr lang="en-IN" dirty="0" smtClean="0"/>
              <a:t>	static </a:t>
            </a:r>
            <a:r>
              <a:rPr lang="en-IN" dirty="0" err="1"/>
              <a:t>int</a:t>
            </a:r>
            <a:r>
              <a:rPr lang="en-IN" dirty="0"/>
              <a:t> b = 99;</a:t>
            </a:r>
          </a:p>
          <a:p>
            <a:pPr marL="0" indent="0">
              <a:buNone/>
            </a:pPr>
            <a:r>
              <a:rPr lang="en-IN" dirty="0" smtClean="0"/>
              <a:t>	static </a:t>
            </a:r>
            <a:r>
              <a:rPr lang="en-IN" dirty="0"/>
              <a:t>void </a:t>
            </a:r>
            <a:r>
              <a:rPr lang="en-IN" dirty="0" err="1"/>
              <a:t>callme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("a = " + a);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/>
              <a:t>StaticByName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StaticDemo.callme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("b = " + </a:t>
            </a:r>
            <a:r>
              <a:rPr lang="en-IN" dirty="0" err="1"/>
              <a:t>StaticDemo.b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05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static </a:t>
            </a:r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static variable can be used to refer the common property of all </a:t>
            </a:r>
            <a:r>
              <a:rPr lang="en-US" dirty="0" smtClean="0"/>
              <a:t>objects</a:t>
            </a:r>
          </a:p>
          <a:p>
            <a:r>
              <a:rPr lang="en-US" dirty="0"/>
              <a:t>The static variable gets memory only once in class area at the time of class loading.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String name;  </a:t>
            </a:r>
          </a:p>
          <a:p>
            <a:pPr marL="0" indent="0">
              <a:buNone/>
            </a:pPr>
            <a:r>
              <a:rPr lang="en-US" dirty="0"/>
              <a:t>     String college="ITS";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86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3505200" cy="4572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 smtClean="0"/>
              <a:t>class</a:t>
            </a:r>
            <a:r>
              <a:rPr lang="en-IN" sz="8000" dirty="0" smtClean="0"/>
              <a:t> Student{  </a:t>
            </a:r>
          </a:p>
          <a:p>
            <a:pPr marL="0" indent="0">
              <a:buNone/>
            </a:pPr>
            <a:r>
              <a:rPr lang="en-IN" sz="8000" dirty="0" smtClean="0"/>
              <a:t>   </a:t>
            </a:r>
            <a:r>
              <a:rPr lang="en-IN" sz="8000" b="1" dirty="0" err="1" smtClean="0"/>
              <a:t>int</a:t>
            </a:r>
            <a:r>
              <a:rPr lang="en-IN" sz="8000" dirty="0" smtClean="0"/>
              <a:t> </a:t>
            </a:r>
            <a:r>
              <a:rPr lang="en-IN" sz="8000" dirty="0" err="1" smtClean="0"/>
              <a:t>rollno</a:t>
            </a:r>
            <a:r>
              <a:rPr lang="en-IN" sz="8000" dirty="0" smtClean="0"/>
              <a:t>;  </a:t>
            </a:r>
          </a:p>
          <a:p>
            <a:pPr marL="0" indent="0">
              <a:buNone/>
            </a:pPr>
            <a:r>
              <a:rPr lang="en-IN" sz="8000" dirty="0" smtClean="0"/>
              <a:t>   String name;  </a:t>
            </a:r>
          </a:p>
          <a:p>
            <a:pPr marL="0" indent="0">
              <a:buNone/>
            </a:pPr>
            <a:r>
              <a:rPr lang="en-IN" sz="8000" dirty="0" smtClean="0"/>
              <a:t>   </a:t>
            </a:r>
            <a:r>
              <a:rPr lang="en-IN" sz="8000" b="1" dirty="0" smtClean="0"/>
              <a:t>static</a:t>
            </a:r>
            <a:r>
              <a:rPr lang="en-IN" sz="8000" dirty="0" smtClean="0"/>
              <a:t> String college =“VIT";  </a:t>
            </a:r>
          </a:p>
          <a:p>
            <a:pPr marL="0" indent="0">
              <a:buNone/>
            </a:pPr>
            <a:r>
              <a:rPr lang="en-IN" sz="8000" dirty="0" smtClean="0"/>
              <a:t>     </a:t>
            </a:r>
          </a:p>
          <a:p>
            <a:pPr marL="0" indent="0">
              <a:buNone/>
            </a:pPr>
            <a:r>
              <a:rPr lang="en-IN" sz="8000" dirty="0" smtClean="0"/>
              <a:t>   Student(</a:t>
            </a:r>
            <a:r>
              <a:rPr lang="en-IN" sz="8000" b="1" dirty="0" err="1" smtClean="0"/>
              <a:t>int</a:t>
            </a:r>
            <a:r>
              <a:rPr lang="en-IN" sz="8000" dirty="0" smtClean="0"/>
              <a:t> </a:t>
            </a:r>
            <a:r>
              <a:rPr lang="en-IN" sz="8000" dirty="0" err="1" smtClean="0"/>
              <a:t>r,String</a:t>
            </a:r>
            <a:r>
              <a:rPr lang="en-IN" sz="8000" dirty="0" smtClean="0"/>
              <a:t> n){  </a:t>
            </a:r>
          </a:p>
          <a:p>
            <a:pPr marL="0" indent="0">
              <a:buNone/>
            </a:pPr>
            <a:r>
              <a:rPr lang="en-IN" sz="8000" dirty="0" smtClean="0"/>
              <a:t>   </a:t>
            </a:r>
            <a:r>
              <a:rPr lang="en-IN" sz="8000" dirty="0" err="1" smtClean="0"/>
              <a:t>rollno</a:t>
            </a:r>
            <a:r>
              <a:rPr lang="en-IN" sz="8000" dirty="0" smtClean="0"/>
              <a:t> = r;  </a:t>
            </a:r>
          </a:p>
          <a:p>
            <a:pPr marL="0" indent="0">
              <a:buNone/>
            </a:pPr>
            <a:r>
              <a:rPr lang="en-IN" sz="8000" dirty="0" smtClean="0"/>
              <a:t>   name = n;  </a:t>
            </a:r>
          </a:p>
          <a:p>
            <a:pPr marL="0" indent="0">
              <a:buNone/>
            </a:pPr>
            <a:r>
              <a:rPr lang="en-IN" sz="8000" dirty="0" smtClean="0"/>
              <a:t>   }  </a:t>
            </a:r>
          </a:p>
          <a:p>
            <a:pPr marL="0" indent="0">
              <a:buNone/>
            </a:pPr>
            <a:r>
              <a:rPr lang="en-IN" sz="8000" dirty="0" smtClean="0"/>
              <a:t> </a:t>
            </a:r>
            <a:r>
              <a:rPr lang="en-IN" sz="8000" b="1" dirty="0" smtClean="0"/>
              <a:t>void</a:t>
            </a:r>
            <a:r>
              <a:rPr lang="en-IN" sz="8000" dirty="0" smtClean="0"/>
              <a:t> display ()</a:t>
            </a:r>
          </a:p>
          <a:p>
            <a:pPr marL="0" indent="0">
              <a:buNone/>
            </a:pPr>
            <a:r>
              <a:rPr lang="en-IN" sz="8000" dirty="0" smtClean="0"/>
              <a:t>{</a:t>
            </a:r>
          </a:p>
          <a:p>
            <a:pPr marL="0" indent="0">
              <a:buNone/>
            </a:pPr>
            <a:r>
              <a:rPr lang="en-IN" sz="8000" dirty="0" err="1" smtClean="0"/>
              <a:t>System.out.println</a:t>
            </a:r>
            <a:r>
              <a:rPr lang="en-IN" sz="8000" dirty="0" smtClean="0"/>
              <a:t>(</a:t>
            </a:r>
            <a:r>
              <a:rPr lang="en-IN" sz="8000" dirty="0" err="1" smtClean="0"/>
              <a:t>rollno</a:t>
            </a:r>
            <a:r>
              <a:rPr lang="en-IN" sz="8000" dirty="0" smtClean="0"/>
              <a:t>+" "+name+" "+college);</a:t>
            </a:r>
          </a:p>
          <a:p>
            <a:pPr marL="0" indent="0">
              <a:buNone/>
            </a:pPr>
            <a:r>
              <a:rPr lang="en-IN" sz="8000" dirty="0" smtClean="0"/>
              <a:t>}  </a:t>
            </a:r>
          </a:p>
          <a:p>
            <a:pPr marL="0" indent="0">
              <a:buNone/>
            </a:pPr>
            <a:r>
              <a:rPr lang="en-IN" sz="8000" dirty="0" smtClean="0"/>
              <a:t>  </a:t>
            </a:r>
          </a:p>
          <a:p>
            <a:pPr marL="0" indent="0">
              <a:buNone/>
            </a:pPr>
            <a:r>
              <a:rPr lang="en-IN" sz="8000" dirty="0" smtClean="0"/>
              <a:t> 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1557130"/>
            <a:ext cx="5791200" cy="4572000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8000" dirty="0" smtClean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</a:t>
            </a:r>
            <a:r>
              <a:rPr lang="en-IN" sz="8000" b="1" dirty="0" smtClean="0"/>
              <a:t>public</a:t>
            </a:r>
            <a:r>
              <a:rPr lang="en-IN" sz="8000" dirty="0" smtClean="0"/>
              <a:t> </a:t>
            </a:r>
            <a:r>
              <a:rPr lang="en-IN" sz="8000" b="1" dirty="0" smtClean="0"/>
              <a:t>static</a:t>
            </a:r>
            <a:r>
              <a:rPr lang="en-IN" sz="8000" dirty="0" smtClean="0"/>
              <a:t> </a:t>
            </a:r>
            <a:r>
              <a:rPr lang="en-IN" sz="8000" b="1" dirty="0" smtClean="0"/>
              <a:t>void</a:t>
            </a:r>
            <a:r>
              <a:rPr lang="en-IN" sz="8000" dirty="0" smtClean="0"/>
              <a:t> main(String </a:t>
            </a:r>
            <a:r>
              <a:rPr lang="en-IN" sz="8000" dirty="0" err="1" smtClean="0"/>
              <a:t>args</a:t>
            </a:r>
            <a:r>
              <a:rPr lang="en-IN" sz="8000" dirty="0" smtClean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Student s1 = </a:t>
            </a:r>
            <a:r>
              <a:rPr lang="en-IN" sz="8000" b="1" dirty="0" smtClean="0"/>
              <a:t>new</a:t>
            </a:r>
            <a:r>
              <a:rPr lang="en-IN" sz="8000" dirty="0" smtClean="0"/>
              <a:t> Student8(111,"Karan");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Student s2 = </a:t>
            </a:r>
            <a:r>
              <a:rPr lang="en-IN" sz="8000" b="1" dirty="0" smtClean="0"/>
              <a:t>new</a:t>
            </a:r>
            <a:r>
              <a:rPr lang="en-IN" sz="8000" dirty="0" smtClean="0"/>
              <a:t> Student8(222,"Aryan");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s1.display();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s2.display();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 }  </a:t>
            </a:r>
          </a:p>
          <a:p>
            <a:pPr marL="0" indent="0">
              <a:buFont typeface="Wingdings 2"/>
              <a:buNone/>
            </a:pPr>
            <a:r>
              <a:rPr lang="en-IN" sz="8000" dirty="0" smtClean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111 Karan </a:t>
            </a:r>
            <a:r>
              <a:rPr lang="en-US" dirty="0" smtClean="0"/>
              <a:t>VIT</a:t>
            </a:r>
            <a:endParaRPr lang="en-US" dirty="0"/>
          </a:p>
          <a:p>
            <a:r>
              <a:rPr lang="en-US" dirty="0"/>
              <a:t>222 Aryan </a:t>
            </a:r>
            <a:r>
              <a:rPr lang="en-US" dirty="0" smtClean="0"/>
              <a:t>VIT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21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1441</TotalTime>
  <Words>296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Perpetua</vt:lpstr>
      <vt:lpstr>Wingdings 2</vt:lpstr>
      <vt:lpstr>Equity</vt:lpstr>
      <vt:lpstr>Static block</vt:lpstr>
      <vt:lpstr>Static</vt:lpstr>
      <vt:lpstr>Static </vt:lpstr>
      <vt:lpstr>Program</vt:lpstr>
      <vt:lpstr>output</vt:lpstr>
      <vt:lpstr>Accessing static</vt:lpstr>
      <vt:lpstr>Java static variable</vt:lpstr>
      <vt:lpstr>Java static variable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266</cp:revision>
  <dcterms:created xsi:type="dcterms:W3CDTF">2006-08-16T00:00:00Z</dcterms:created>
  <dcterms:modified xsi:type="dcterms:W3CDTF">2021-02-04T07:40:46Z</dcterms:modified>
</cp:coreProperties>
</file>