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4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22-02-2018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Method Overloading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Method </a:t>
            </a:r>
            <a:r>
              <a:rPr lang="en-IN" dirty="0" smtClean="0"/>
              <a:t>Overloading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a class has multiple methods having same name but different in parameters, it is known as </a:t>
            </a:r>
            <a:r>
              <a:rPr lang="en-US" b="1" dirty="0"/>
              <a:t>Method Overloading</a:t>
            </a:r>
            <a:r>
              <a:rPr lang="en-US" dirty="0"/>
              <a:t>.</a:t>
            </a:r>
          </a:p>
          <a:p>
            <a:r>
              <a:rPr lang="en-US" dirty="0"/>
              <a:t>If we have to perform only one operation, having same name of the methods increases the readability of the program.</a:t>
            </a:r>
          </a:p>
          <a:p>
            <a:r>
              <a:rPr lang="en-US" dirty="0"/>
              <a:t>There are two ways to overload the method in java</a:t>
            </a:r>
          </a:p>
          <a:p>
            <a:pPr lvl="1"/>
            <a:r>
              <a:rPr lang="en-US" dirty="0"/>
              <a:t>By changing number of arguments</a:t>
            </a:r>
          </a:p>
          <a:p>
            <a:pPr lvl="1"/>
            <a:r>
              <a:rPr lang="en-US" dirty="0"/>
              <a:t>By changing the data type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5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changing no. of </a:t>
            </a:r>
            <a:r>
              <a:rPr lang="en-IN" dirty="0" smtClean="0"/>
              <a:t>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Adder{  </a:t>
            </a:r>
          </a:p>
          <a:p>
            <a:pPr marL="0" indent="0">
              <a:buNone/>
            </a:pP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add(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a,</a:t>
            </a:r>
            <a:r>
              <a:rPr lang="en-IN" b="1" dirty="0" err="1"/>
              <a:t>int</a:t>
            </a:r>
            <a:r>
              <a:rPr lang="en-IN" dirty="0"/>
              <a:t> b){</a:t>
            </a:r>
            <a:r>
              <a:rPr lang="en-IN" b="1" dirty="0"/>
              <a:t>return</a:t>
            </a:r>
            <a:r>
              <a:rPr lang="en-IN" dirty="0"/>
              <a:t> </a:t>
            </a:r>
            <a:r>
              <a:rPr lang="en-IN" dirty="0" err="1"/>
              <a:t>a+b</a:t>
            </a:r>
            <a:r>
              <a:rPr lang="en-IN" dirty="0"/>
              <a:t>;}  </a:t>
            </a:r>
          </a:p>
          <a:p>
            <a:pPr marL="0" indent="0">
              <a:buNone/>
            </a:pP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add(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a,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b,</a:t>
            </a:r>
            <a:r>
              <a:rPr lang="en-IN" b="1" dirty="0" err="1"/>
              <a:t>int</a:t>
            </a:r>
            <a:r>
              <a:rPr lang="en-IN" dirty="0"/>
              <a:t> c){</a:t>
            </a:r>
            <a:r>
              <a:rPr lang="en-IN" b="1" dirty="0"/>
              <a:t>return</a:t>
            </a:r>
            <a:r>
              <a:rPr lang="en-IN" dirty="0"/>
              <a:t> </a:t>
            </a:r>
            <a:r>
              <a:rPr lang="en-IN" dirty="0" err="1"/>
              <a:t>a+b+c</a:t>
            </a:r>
            <a:r>
              <a:rPr lang="en-IN" dirty="0"/>
              <a:t>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TestOverloading1{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){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Adder.add</a:t>
            </a:r>
            <a:r>
              <a:rPr lang="en-IN" dirty="0"/>
              <a:t>(11,11));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Adder.add</a:t>
            </a:r>
            <a:r>
              <a:rPr lang="en-IN" dirty="0"/>
              <a:t>(11,11,11));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60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changing data type of </a:t>
            </a:r>
            <a:r>
              <a:rPr lang="en-US" dirty="0" smtClean="0"/>
              <a:t>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Adder{  </a:t>
            </a:r>
          </a:p>
          <a:p>
            <a:pPr marL="0" indent="0">
              <a:buNone/>
            </a:pP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add(</a:t>
            </a:r>
            <a:r>
              <a:rPr lang="en-IN" b="1" dirty="0" err="1"/>
              <a:t>int</a:t>
            </a:r>
            <a:r>
              <a:rPr lang="en-IN" dirty="0"/>
              <a:t> a, </a:t>
            </a:r>
            <a:r>
              <a:rPr lang="en-IN" b="1" dirty="0" err="1"/>
              <a:t>int</a:t>
            </a:r>
            <a:r>
              <a:rPr lang="en-IN" dirty="0"/>
              <a:t> b){</a:t>
            </a:r>
            <a:r>
              <a:rPr lang="en-IN" b="1" dirty="0"/>
              <a:t>return</a:t>
            </a:r>
            <a:r>
              <a:rPr lang="en-IN" dirty="0"/>
              <a:t> </a:t>
            </a:r>
            <a:r>
              <a:rPr lang="en-IN" dirty="0" err="1"/>
              <a:t>a+b</a:t>
            </a:r>
            <a:r>
              <a:rPr lang="en-IN" dirty="0"/>
              <a:t>;}  </a:t>
            </a:r>
          </a:p>
          <a:p>
            <a:pPr marL="0" indent="0">
              <a:buNone/>
            </a:pP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double</a:t>
            </a:r>
            <a:r>
              <a:rPr lang="en-IN" dirty="0"/>
              <a:t> add(</a:t>
            </a:r>
            <a:r>
              <a:rPr lang="en-IN" b="1" dirty="0"/>
              <a:t>double</a:t>
            </a:r>
            <a:r>
              <a:rPr lang="en-IN" dirty="0"/>
              <a:t> a, </a:t>
            </a:r>
            <a:r>
              <a:rPr lang="en-IN" b="1" dirty="0"/>
              <a:t>double</a:t>
            </a:r>
            <a:r>
              <a:rPr lang="en-IN" dirty="0"/>
              <a:t> b){</a:t>
            </a:r>
            <a:r>
              <a:rPr lang="en-IN" b="1" dirty="0"/>
              <a:t>return</a:t>
            </a:r>
            <a:r>
              <a:rPr lang="en-IN" dirty="0"/>
              <a:t> </a:t>
            </a:r>
            <a:r>
              <a:rPr lang="en-IN" dirty="0" err="1"/>
              <a:t>a+b</a:t>
            </a:r>
            <a:r>
              <a:rPr lang="en-IN" dirty="0"/>
              <a:t>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TestOverloading2{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){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Adder.add</a:t>
            </a:r>
            <a:r>
              <a:rPr lang="en-IN" dirty="0"/>
              <a:t>(11,11));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Adder.add</a:t>
            </a:r>
            <a:r>
              <a:rPr lang="en-IN" dirty="0"/>
              <a:t>(12.3,12.6));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46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overload java main() </a:t>
            </a:r>
            <a:r>
              <a:rPr lang="en-IN" dirty="0" smtClean="0"/>
              <a:t>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TestOverloading4{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){</a:t>
            </a:r>
            <a:r>
              <a:rPr lang="en-IN" dirty="0" err="1"/>
              <a:t>System.out.println</a:t>
            </a:r>
            <a:r>
              <a:rPr lang="en-IN" dirty="0"/>
              <a:t>("main with String[]");}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){</a:t>
            </a:r>
            <a:r>
              <a:rPr lang="en-IN" dirty="0" err="1"/>
              <a:t>System.out.println</a:t>
            </a:r>
            <a:r>
              <a:rPr lang="en-IN" dirty="0"/>
              <a:t>("main with String");}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main(){</a:t>
            </a:r>
            <a:r>
              <a:rPr lang="en-IN" dirty="0" err="1"/>
              <a:t>System.out.println</a:t>
            </a:r>
            <a:r>
              <a:rPr lang="en-IN" dirty="0"/>
              <a:t>("main without </a:t>
            </a:r>
            <a:r>
              <a:rPr lang="en-IN" dirty="0" err="1"/>
              <a:t>args</a:t>
            </a:r>
            <a:r>
              <a:rPr lang="en-IN" dirty="0"/>
              <a:t>");}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97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overload java main()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/>
              <a:t>Jvm</a:t>
            </a:r>
            <a:r>
              <a:rPr lang="en-IN" dirty="0" smtClean="0"/>
              <a:t> will call only main with string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381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1361</TotalTime>
  <Words>53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Franklin Gothic Book</vt:lpstr>
      <vt:lpstr>Perpetua</vt:lpstr>
      <vt:lpstr>Wingdings 2</vt:lpstr>
      <vt:lpstr>Equity</vt:lpstr>
      <vt:lpstr>Method Overloading</vt:lpstr>
      <vt:lpstr>Method Overloading</vt:lpstr>
      <vt:lpstr>changing no. of arguments</vt:lpstr>
      <vt:lpstr>changing data type of arguments</vt:lpstr>
      <vt:lpstr>overload java main() method</vt:lpstr>
      <vt:lpstr>overload java main() method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Admin</cp:lastModifiedBy>
  <cp:revision>238</cp:revision>
  <dcterms:created xsi:type="dcterms:W3CDTF">2006-08-16T00:00:00Z</dcterms:created>
  <dcterms:modified xsi:type="dcterms:W3CDTF">2018-02-22T11:37:54Z</dcterms:modified>
</cp:coreProperties>
</file>