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23-10-2017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Servlets Request and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Response </a:t>
            </a:r>
            <a:r>
              <a:rPr lang="en-IN" dirty="0" smtClean="0"/>
              <a:t>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HTTP response header in your servlet program</a:t>
            </a:r>
            <a:r>
              <a:rPr lang="en-IN" dirty="0" smtClean="0"/>
              <a:t>.</a:t>
            </a:r>
          </a:p>
          <a:p>
            <a:pPr lvl="1"/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containsHeader</a:t>
            </a:r>
            <a:r>
              <a:rPr lang="en-IN" b="1" dirty="0"/>
              <a:t>(String name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addCookie</a:t>
            </a:r>
            <a:r>
              <a:rPr lang="en-IN" b="1" dirty="0"/>
              <a:t>(Cookie cookie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addDateHeader</a:t>
            </a:r>
            <a:r>
              <a:rPr lang="en-IN" b="1" dirty="0"/>
              <a:t>(String name, long date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flushBuffer</a:t>
            </a:r>
            <a:r>
              <a:rPr lang="en-IN" b="1" dirty="0" smtClean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resetBuffer</a:t>
            </a:r>
            <a:r>
              <a:rPr lang="en-IN" b="1" dirty="0" smtClean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setBufferSize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size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setStatus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sc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7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</a:t>
            </a:r>
            <a:r>
              <a:rPr lang="en-IN" dirty="0" smtClean="0"/>
              <a:t>Header 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// Import required java libraries</a:t>
            </a:r>
          </a:p>
          <a:p>
            <a:pPr marL="0" indent="0">
              <a:buNone/>
            </a:pPr>
            <a:r>
              <a:rPr lang="en-IN" sz="2000" dirty="0"/>
              <a:t>import java.io</a:t>
            </a:r>
            <a:r>
              <a:rPr lang="en-IN" sz="2000" dirty="0" smtClean="0"/>
              <a:t>.*; import </a:t>
            </a:r>
            <a:r>
              <a:rPr lang="en-IN" sz="2000" dirty="0" err="1"/>
              <a:t>javax.servlet</a:t>
            </a:r>
            <a:r>
              <a:rPr lang="en-IN" sz="2000" dirty="0" smtClean="0"/>
              <a:t>.*; import </a:t>
            </a:r>
            <a:r>
              <a:rPr lang="en-IN" sz="2000" dirty="0" err="1"/>
              <a:t>javax.servlet.http</a:t>
            </a:r>
            <a:r>
              <a:rPr lang="en-IN" sz="2000" dirty="0" smtClean="0"/>
              <a:t>.*; import </a:t>
            </a:r>
            <a:r>
              <a:rPr lang="en-IN" sz="2000" dirty="0" err="1"/>
              <a:t>java.util</a:t>
            </a:r>
            <a:r>
              <a:rPr lang="en-IN" sz="2000" dirty="0" smtClean="0"/>
              <a:t>.*;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public </a:t>
            </a:r>
            <a:r>
              <a:rPr lang="en-IN" sz="2000" dirty="0"/>
              <a:t>class Refresh extends </a:t>
            </a:r>
            <a:r>
              <a:rPr lang="en-IN" sz="2000" dirty="0" err="1"/>
              <a:t>HttpServlet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 smtClean="0"/>
              <a:t>public </a:t>
            </a:r>
            <a:r>
              <a:rPr lang="en-IN" sz="2000" dirty="0"/>
              <a:t>void </a:t>
            </a:r>
            <a:r>
              <a:rPr lang="en-IN" sz="2000" dirty="0" err="1"/>
              <a:t>doGet</a:t>
            </a:r>
            <a:r>
              <a:rPr lang="en-IN" sz="2000" dirty="0"/>
              <a:t>(</a:t>
            </a:r>
            <a:r>
              <a:rPr lang="en-IN" sz="2000" dirty="0" err="1"/>
              <a:t>HttpServletRequest</a:t>
            </a:r>
            <a:r>
              <a:rPr lang="en-IN" sz="2000" dirty="0"/>
              <a:t> request, </a:t>
            </a:r>
            <a:r>
              <a:rPr lang="en-IN" sz="2000" dirty="0" err="1"/>
              <a:t>HttpServletResponse</a:t>
            </a:r>
            <a:r>
              <a:rPr lang="en-IN" sz="2000" dirty="0"/>
              <a:t> response)</a:t>
            </a:r>
          </a:p>
          <a:p>
            <a:pPr marL="0" indent="0">
              <a:buNone/>
            </a:pPr>
            <a:r>
              <a:rPr lang="en-IN" sz="2000" dirty="0"/>
              <a:t>      throws </a:t>
            </a:r>
            <a:r>
              <a:rPr lang="en-IN" sz="2000" dirty="0" err="1"/>
              <a:t>ServletException</a:t>
            </a:r>
            <a:r>
              <a:rPr lang="en-IN" sz="2000" dirty="0"/>
              <a:t>, </a:t>
            </a:r>
            <a:r>
              <a:rPr lang="en-IN" sz="2000" dirty="0" err="1"/>
              <a:t>IOException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{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 smtClean="0"/>
              <a:t>response.setIntHeader</a:t>
            </a:r>
            <a:r>
              <a:rPr lang="en-IN" sz="2000" dirty="0"/>
              <a:t>("Refresh", 5</a:t>
            </a:r>
            <a:r>
              <a:rPr lang="en-IN" sz="2000" dirty="0" smtClean="0"/>
              <a:t>);//</a:t>
            </a:r>
            <a:r>
              <a:rPr lang="en-IN" sz="2000" smtClean="0"/>
              <a:t>automatic refreshing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response.setContentType</a:t>
            </a:r>
            <a:r>
              <a:rPr lang="en-IN" sz="2000" dirty="0"/>
              <a:t>("text/html");</a:t>
            </a:r>
          </a:p>
        </p:txBody>
      </p:sp>
    </p:spTree>
    <p:extLst>
      <p:ext uri="{BB962C8B-B14F-4D97-AF65-F5344CB8AC3E}">
        <p14:creationId xmlns:p14="http://schemas.microsoft.com/office/powerpoint/2010/main" val="4713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Get current time</a:t>
            </a:r>
          </a:p>
          <a:p>
            <a:pPr marL="0" indent="0">
              <a:buNone/>
            </a:pPr>
            <a:r>
              <a:rPr lang="en-IN" dirty="0"/>
              <a:t>      Calendar </a:t>
            </a:r>
            <a:r>
              <a:rPr lang="en-IN" dirty="0" err="1"/>
              <a:t>calendar</a:t>
            </a:r>
            <a:r>
              <a:rPr lang="en-IN" dirty="0"/>
              <a:t> = new </a:t>
            </a:r>
            <a:r>
              <a:rPr lang="en-IN" dirty="0" err="1"/>
              <a:t>GregorianCalendar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hour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Calendar.HOUR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minute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Calendar.MINUTE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second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Calendar.SECOND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if(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Calendar.AM_PM</a:t>
            </a:r>
            <a:r>
              <a:rPr lang="en-IN" dirty="0"/>
              <a:t>) == 0)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"AM";</a:t>
            </a:r>
          </a:p>
          <a:p>
            <a:pPr marL="0" indent="0">
              <a:buNone/>
            </a:pPr>
            <a:r>
              <a:rPr lang="en-IN" dirty="0"/>
              <a:t>      else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"PM";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String CT = hour+":"+ minute +":"+ second +" "+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48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title = "Auto Refresh Header Setting";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docType</a:t>
            </a:r>
            <a:r>
              <a:rPr lang="en-IN" dirty="0"/>
              <a:t> =</a:t>
            </a:r>
          </a:p>
          <a:p>
            <a:pPr marL="0" indent="0">
              <a:buNone/>
            </a:pPr>
            <a:r>
              <a:rPr lang="en-IN" dirty="0"/>
              <a:t>         "&lt;!</a:t>
            </a:r>
            <a:r>
              <a:rPr lang="en-IN" dirty="0" err="1"/>
              <a:t>doctype</a:t>
            </a:r>
            <a:r>
              <a:rPr lang="en-IN" dirty="0"/>
              <a:t> html public \"-//w3c//</a:t>
            </a:r>
            <a:r>
              <a:rPr lang="en-IN" dirty="0" err="1"/>
              <a:t>dtd</a:t>
            </a:r>
            <a:r>
              <a:rPr lang="en-IN" dirty="0"/>
              <a:t> html 4.0 " + "transitional//en\"&gt;\n";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docType</a:t>
            </a:r>
            <a:r>
              <a:rPr lang="en-IN" dirty="0"/>
              <a:t> +</a:t>
            </a:r>
          </a:p>
          <a:p>
            <a:pPr marL="0" indent="0">
              <a:buNone/>
            </a:pPr>
            <a:r>
              <a:rPr lang="en-IN" dirty="0"/>
              <a:t>         "&lt;html&gt;\n" +</a:t>
            </a:r>
          </a:p>
          <a:p>
            <a:pPr marL="0" indent="0">
              <a:buNone/>
            </a:pPr>
            <a:r>
              <a:rPr lang="en-IN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dirty="0"/>
              <a:t>         "&lt;body </a:t>
            </a:r>
            <a:r>
              <a:rPr lang="en-IN" dirty="0" err="1"/>
              <a:t>bgcolor</a:t>
            </a:r>
            <a:r>
              <a:rPr lang="en-IN" dirty="0"/>
              <a:t> = \"#f0f0f0\"&gt;\n" +</a:t>
            </a:r>
          </a:p>
          <a:p>
            <a:pPr marL="0" indent="0">
              <a:buNone/>
            </a:pPr>
            <a:r>
              <a:rPr lang="en-IN" dirty="0"/>
              <a:t>         "&lt;h1 align = \"</a:t>
            </a:r>
            <a:r>
              <a:rPr lang="en-IN" dirty="0" err="1"/>
              <a:t>center</a:t>
            </a:r>
            <a:r>
              <a:rPr lang="en-IN" dirty="0"/>
              <a:t>\"&gt;" + title + "&lt;/h1&gt;\n" +</a:t>
            </a:r>
          </a:p>
          <a:p>
            <a:pPr marL="0" indent="0">
              <a:buNone/>
            </a:pPr>
            <a:r>
              <a:rPr lang="en-IN" dirty="0"/>
              <a:t>         "&lt;p&gt;Current Time is: " + CT + "&lt;/p&gt;\n"</a:t>
            </a:r>
          </a:p>
          <a:p>
            <a:pPr marL="0" indent="0">
              <a:buNone/>
            </a:pPr>
            <a:r>
              <a:rPr lang="en-IN" dirty="0"/>
              <a:t>     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5705475"/>
            <a:ext cx="4519613" cy="923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257800"/>
            <a:ext cx="61722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dirty="0" smtClean="0"/>
              <a:t>Output: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8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000" dirty="0"/>
              <a:t>An object of </a:t>
            </a:r>
            <a:r>
              <a:rPr lang="en-IN" sz="2000" dirty="0" err="1"/>
              <a:t>ServletRequest</a:t>
            </a:r>
            <a:r>
              <a:rPr lang="en-IN" sz="2000" dirty="0"/>
              <a:t> is used to provide the client request information to a servlet such as content type, content length, parameter names and values, header </a:t>
            </a:r>
            <a:r>
              <a:rPr lang="en-IN" sz="2000" dirty="0" err="1"/>
              <a:t>informations</a:t>
            </a:r>
            <a:r>
              <a:rPr lang="en-IN" sz="2000" dirty="0"/>
              <a:t>, attributes etc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Some header </a:t>
            </a:r>
            <a:r>
              <a:rPr lang="en-IN" sz="2000" dirty="0" err="1" smtClean="0"/>
              <a:t>informations</a:t>
            </a:r>
            <a:r>
              <a:rPr lang="en-IN" sz="2000" dirty="0" smtClean="0"/>
              <a:t> are</a:t>
            </a:r>
          </a:p>
          <a:p>
            <a:pPr lvl="1"/>
            <a:r>
              <a:rPr lang="en-IN" sz="1800" b="1" dirty="0" smtClean="0"/>
              <a:t>Accept	</a:t>
            </a:r>
            <a:r>
              <a:rPr lang="en-IN" sz="1800" b="1" dirty="0" err="1" smtClean="0"/>
              <a:t>E.g</a:t>
            </a:r>
            <a:r>
              <a:rPr lang="en-IN" sz="1800" b="1" dirty="0" smtClean="0"/>
              <a:t> </a:t>
            </a:r>
            <a:r>
              <a:rPr lang="en-IN" sz="1800" dirty="0"/>
              <a:t>"*/*" indicating all media types</a:t>
            </a:r>
            <a:endParaRPr lang="en-IN" sz="1800" b="1" dirty="0" smtClean="0"/>
          </a:p>
          <a:p>
            <a:pPr lvl="1"/>
            <a:r>
              <a:rPr lang="en-IN" sz="1800" b="1" dirty="0" smtClean="0"/>
              <a:t>Accept-Charset</a:t>
            </a:r>
          </a:p>
          <a:p>
            <a:pPr lvl="1"/>
            <a:r>
              <a:rPr lang="en-IN" sz="1800" b="1" dirty="0" smtClean="0"/>
              <a:t>Accept-Encoding</a:t>
            </a:r>
          </a:p>
          <a:p>
            <a:pPr lvl="1"/>
            <a:r>
              <a:rPr lang="en-IN" sz="1800" b="1" dirty="0" smtClean="0"/>
              <a:t>Accept-Language</a:t>
            </a:r>
          </a:p>
          <a:p>
            <a:pPr lvl="1"/>
            <a:r>
              <a:rPr lang="en-IN" sz="1800" b="1" dirty="0" smtClean="0"/>
              <a:t>Authorization</a:t>
            </a:r>
          </a:p>
          <a:p>
            <a:pPr lvl="1"/>
            <a:r>
              <a:rPr lang="en-IN" sz="1800" b="1" dirty="0" smtClean="0"/>
              <a:t>Connection</a:t>
            </a:r>
          </a:p>
          <a:p>
            <a:pPr lvl="1"/>
            <a:r>
              <a:rPr lang="en-IN" sz="1800" b="1" dirty="0" smtClean="0"/>
              <a:t>Content-Length</a:t>
            </a:r>
          </a:p>
          <a:p>
            <a:pPr lvl="1"/>
            <a:r>
              <a:rPr lang="en-IN" sz="1800" b="1" dirty="0" smtClean="0"/>
              <a:t>Cookie</a:t>
            </a:r>
          </a:p>
          <a:p>
            <a:pPr lvl="1"/>
            <a:r>
              <a:rPr lang="en-IN" sz="1800" b="1" dirty="0" smtClean="0"/>
              <a:t>Host</a:t>
            </a:r>
          </a:p>
          <a:p>
            <a:pPr marL="32004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Cookie[] </a:t>
            </a:r>
            <a:r>
              <a:rPr lang="en-IN" b="1" dirty="0" err="1"/>
              <a:t>getCookies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array containing all of the Cookie objects the client sent with this request.</a:t>
            </a:r>
          </a:p>
          <a:p>
            <a:r>
              <a:rPr lang="en-IN" b="1" dirty="0"/>
              <a:t>Enumeration </a:t>
            </a:r>
            <a:r>
              <a:rPr lang="en-IN" b="1" dirty="0" err="1"/>
              <a:t>getAttributeNames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Enumeration containing the names of the attributes available to this request.</a:t>
            </a:r>
          </a:p>
          <a:p>
            <a:r>
              <a:rPr lang="en-IN" b="1" dirty="0" err="1"/>
              <a:t>HttpSession</a:t>
            </a:r>
            <a:r>
              <a:rPr lang="en-IN" b="1" dirty="0"/>
              <a:t> </a:t>
            </a:r>
            <a:r>
              <a:rPr lang="en-IN" b="1" dirty="0" err="1"/>
              <a:t>getSession</a:t>
            </a:r>
            <a:r>
              <a:rPr lang="en-IN" b="1" dirty="0"/>
              <a:t>(</a:t>
            </a:r>
            <a:r>
              <a:rPr lang="en-IN" b="1" dirty="0" err="1"/>
              <a:t>boolean</a:t>
            </a:r>
            <a:r>
              <a:rPr lang="en-IN" b="1" dirty="0"/>
              <a:t> create)</a:t>
            </a:r>
            <a:endParaRPr lang="en-IN" dirty="0"/>
          </a:p>
          <a:p>
            <a:pPr lvl="1"/>
            <a:r>
              <a:rPr lang="en-IN" dirty="0"/>
              <a:t>Returns the current </a:t>
            </a:r>
            <a:r>
              <a:rPr lang="en-IN" dirty="0" err="1"/>
              <a:t>HttpSession</a:t>
            </a:r>
            <a:r>
              <a:rPr lang="en-IN" dirty="0"/>
              <a:t> associated with this request or, if </a:t>
            </a:r>
            <a:r>
              <a:rPr lang="en-IN" dirty="0" err="1"/>
              <a:t>if</a:t>
            </a:r>
            <a:r>
              <a:rPr lang="en-IN" dirty="0"/>
              <a:t> there is no current session and value of create is true, returns a new session.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public String </a:t>
            </a:r>
            <a:r>
              <a:rPr lang="en-IN" b="1" dirty="0" err="1"/>
              <a:t>getParameter</a:t>
            </a:r>
            <a:r>
              <a:rPr lang="en-IN" b="1" dirty="0"/>
              <a:t>(String name</a:t>
            </a:r>
            <a:r>
              <a:rPr lang="en-IN" b="1" dirty="0" smtClean="0"/>
              <a:t>) - </a:t>
            </a:r>
            <a:r>
              <a:rPr lang="en-IN" dirty="0"/>
              <a:t>is used to obtain the value of a parameter by name</a:t>
            </a:r>
            <a:r>
              <a:rPr lang="en-IN" dirty="0" smtClean="0"/>
              <a:t>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getContentLength</a:t>
            </a:r>
            <a:r>
              <a:rPr lang="en-IN" b="1" dirty="0" smtClean="0"/>
              <a:t>() -</a:t>
            </a:r>
            <a:r>
              <a:rPr lang="en-IN" dirty="0"/>
              <a:t> Returns the size of the request entity data, or -1 if not known</a:t>
            </a:r>
            <a:r>
              <a:rPr lang="en-IN" dirty="0" smtClean="0"/>
              <a:t>.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getContentType</a:t>
            </a:r>
            <a:r>
              <a:rPr lang="en-IN" b="1" dirty="0" smtClean="0"/>
              <a:t>() - </a:t>
            </a:r>
            <a:r>
              <a:rPr lang="en-IN" dirty="0"/>
              <a:t>Returns the Internet Media Type of the request entity data, or null if not known</a:t>
            </a:r>
            <a:r>
              <a:rPr lang="en-IN" dirty="0" smtClean="0"/>
              <a:t>.</a:t>
            </a:r>
          </a:p>
          <a:p>
            <a:r>
              <a:rPr lang="en-IN" b="1" dirty="0"/>
              <a:t>public abstract String </a:t>
            </a:r>
            <a:r>
              <a:rPr lang="en-IN" b="1" dirty="0" err="1"/>
              <a:t>getServerName</a:t>
            </a:r>
            <a:r>
              <a:rPr lang="en-IN" b="1" dirty="0" smtClean="0"/>
              <a:t>() - </a:t>
            </a:r>
            <a:r>
              <a:rPr lang="en-IN" dirty="0"/>
              <a:t>Returns the host name of the server that received the request</a:t>
            </a:r>
            <a:r>
              <a:rPr lang="en-IN" dirty="0" smtClean="0"/>
              <a:t>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getServerPort</a:t>
            </a:r>
            <a:r>
              <a:rPr lang="en-IN" b="1" dirty="0" smtClean="0"/>
              <a:t>() - </a:t>
            </a:r>
            <a:r>
              <a:rPr lang="en-IN" dirty="0"/>
              <a:t>Returns the port number on which this request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1122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 Header </a:t>
            </a:r>
            <a:r>
              <a:rPr lang="en-IN" dirty="0"/>
              <a:t>Request </a:t>
            </a: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 smtClean="0"/>
              <a:t>import </a:t>
            </a:r>
            <a:r>
              <a:rPr lang="en-IN" sz="2000" i="1" dirty="0"/>
              <a:t>java.io</a:t>
            </a:r>
            <a:r>
              <a:rPr lang="en-IN" sz="2000" i="1" dirty="0" smtClean="0"/>
              <a:t>.*; import </a:t>
            </a:r>
            <a:r>
              <a:rPr lang="en-IN" sz="2000" i="1" dirty="0" err="1"/>
              <a:t>javax.servlet</a:t>
            </a:r>
            <a:r>
              <a:rPr lang="en-IN" sz="2000" i="1" dirty="0" smtClean="0"/>
              <a:t>.*; import </a:t>
            </a:r>
            <a:r>
              <a:rPr lang="en-IN" sz="2000" i="1" dirty="0" err="1"/>
              <a:t>javax.servlet.http</a:t>
            </a:r>
            <a:r>
              <a:rPr lang="en-IN" sz="2000" i="1" dirty="0" smtClean="0"/>
              <a:t>.*; import </a:t>
            </a:r>
            <a:r>
              <a:rPr lang="en-IN" sz="2000" i="1" dirty="0" err="1"/>
              <a:t>java.util</a:t>
            </a:r>
            <a:r>
              <a:rPr lang="en-IN" sz="2000" i="1" dirty="0"/>
              <a:t>.*;</a:t>
            </a:r>
          </a:p>
          <a:p>
            <a:pPr marL="0" indent="0">
              <a:buNone/>
            </a:pPr>
            <a:r>
              <a:rPr lang="en-IN" sz="2000" i="1" dirty="0" smtClean="0"/>
              <a:t>public </a:t>
            </a:r>
            <a:r>
              <a:rPr lang="en-IN" sz="2000" i="1" dirty="0"/>
              <a:t>class </a:t>
            </a:r>
            <a:r>
              <a:rPr lang="en-IN" sz="2000" i="1" dirty="0" err="1"/>
              <a:t>DisplayHeader</a:t>
            </a:r>
            <a:r>
              <a:rPr lang="en-IN" sz="2000" i="1" dirty="0"/>
              <a:t> extends </a:t>
            </a:r>
            <a:r>
              <a:rPr lang="en-IN" sz="2000" i="1" dirty="0" err="1"/>
              <a:t>HttpServlet</a:t>
            </a:r>
            <a:r>
              <a:rPr lang="en-IN" sz="2000" i="1" dirty="0"/>
              <a:t> {</a:t>
            </a:r>
          </a:p>
          <a:p>
            <a:pPr marL="0" indent="0">
              <a:buNone/>
            </a:pPr>
            <a:endParaRPr lang="en-IN" sz="2000" i="1" dirty="0" smtClean="0"/>
          </a:p>
          <a:p>
            <a:pPr marL="0" indent="0">
              <a:buNone/>
            </a:pPr>
            <a:r>
              <a:rPr lang="en-IN" sz="2000" i="1" dirty="0" smtClean="0"/>
              <a:t>public </a:t>
            </a:r>
            <a:r>
              <a:rPr lang="en-IN" sz="2000" i="1" dirty="0"/>
              <a:t>void </a:t>
            </a:r>
            <a:r>
              <a:rPr lang="en-IN" sz="2000" i="1" dirty="0" err="1"/>
              <a:t>doGet</a:t>
            </a:r>
            <a:r>
              <a:rPr lang="en-IN" sz="2000" i="1" dirty="0"/>
              <a:t>(</a:t>
            </a:r>
            <a:r>
              <a:rPr lang="en-IN" sz="2000" i="1" dirty="0" err="1"/>
              <a:t>HttpServletRequest</a:t>
            </a:r>
            <a:r>
              <a:rPr lang="en-IN" sz="2000" i="1" dirty="0"/>
              <a:t> request, </a:t>
            </a:r>
            <a:r>
              <a:rPr lang="en-IN" sz="2000" i="1" dirty="0" err="1"/>
              <a:t>HttpServletResponse</a:t>
            </a:r>
            <a:r>
              <a:rPr lang="en-IN" sz="2000" i="1" dirty="0"/>
              <a:t> response)</a:t>
            </a:r>
          </a:p>
          <a:p>
            <a:pPr marL="0" indent="0">
              <a:buNone/>
            </a:pPr>
            <a:r>
              <a:rPr lang="en-IN" sz="2000" i="1" dirty="0"/>
              <a:t>      throws </a:t>
            </a:r>
            <a:r>
              <a:rPr lang="en-IN" sz="2000" i="1" dirty="0" err="1"/>
              <a:t>ServletException</a:t>
            </a:r>
            <a:r>
              <a:rPr lang="en-IN" sz="2000" i="1" dirty="0"/>
              <a:t>, </a:t>
            </a:r>
            <a:r>
              <a:rPr lang="en-IN" sz="2000" i="1" dirty="0" err="1"/>
              <a:t>IOException</a:t>
            </a:r>
            <a:r>
              <a:rPr lang="en-IN" sz="2000" i="1" dirty="0"/>
              <a:t> </a:t>
            </a:r>
            <a:endParaRPr lang="en-IN" sz="2000" i="1" dirty="0" smtClean="0"/>
          </a:p>
          <a:p>
            <a:pPr marL="0" indent="0">
              <a:buNone/>
            </a:pPr>
            <a:r>
              <a:rPr lang="en-IN" sz="2000" i="1" dirty="0" smtClean="0"/>
              <a:t>{</a:t>
            </a:r>
            <a:endParaRPr lang="en-IN" sz="2000" i="1" dirty="0"/>
          </a:p>
          <a:p>
            <a:pPr marL="0" indent="0">
              <a:buNone/>
            </a:pPr>
            <a:r>
              <a:rPr lang="en-IN" sz="2000" i="1" dirty="0" smtClean="0"/>
              <a:t>	</a:t>
            </a:r>
            <a:r>
              <a:rPr lang="en-IN" sz="2000" i="1" dirty="0" err="1" smtClean="0"/>
              <a:t>response.setContentType</a:t>
            </a:r>
            <a:r>
              <a:rPr lang="en-IN" sz="2000" i="1" dirty="0"/>
              <a:t>("text/html");</a:t>
            </a:r>
          </a:p>
          <a:p>
            <a:pPr marL="0" indent="0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	</a:t>
            </a:r>
            <a:r>
              <a:rPr lang="en-IN" sz="2000" i="1" dirty="0" err="1" smtClean="0"/>
              <a:t>PrintWriter</a:t>
            </a:r>
            <a:r>
              <a:rPr lang="en-IN" sz="2000" i="1" dirty="0" smtClean="0"/>
              <a:t> </a:t>
            </a:r>
            <a:r>
              <a:rPr lang="en-IN" sz="2000" i="1" dirty="0"/>
              <a:t>out = </a:t>
            </a:r>
            <a:r>
              <a:rPr lang="en-IN" sz="2000" i="1" dirty="0" err="1"/>
              <a:t>response.getWriter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 smtClean="0"/>
              <a:t>	 </a:t>
            </a:r>
            <a:r>
              <a:rPr lang="en-IN" sz="2000" i="1" dirty="0"/>
              <a:t>String title = "HTTP Header Request Example";</a:t>
            </a:r>
          </a:p>
          <a:p>
            <a:pPr marL="0" indent="0">
              <a:buNone/>
            </a:pPr>
            <a:r>
              <a:rPr lang="en-IN" sz="2000" i="1" dirty="0" smtClean="0"/>
              <a:t>String </a:t>
            </a:r>
            <a:r>
              <a:rPr lang="en-IN" sz="2000" i="1" dirty="0" err="1"/>
              <a:t>docType</a:t>
            </a:r>
            <a:r>
              <a:rPr lang="en-IN" sz="2000" i="1" dirty="0"/>
              <a:t> </a:t>
            </a:r>
            <a:r>
              <a:rPr lang="en-IN" sz="2000" i="1" dirty="0" smtClean="0"/>
              <a:t>="&lt;!</a:t>
            </a:r>
            <a:r>
              <a:rPr lang="en-IN" sz="2000" i="1" dirty="0" err="1"/>
              <a:t>doctype</a:t>
            </a:r>
            <a:r>
              <a:rPr lang="en-IN" sz="2000" i="1" dirty="0"/>
              <a:t> html public \"-//w3c//</a:t>
            </a:r>
            <a:r>
              <a:rPr lang="en-IN" sz="2000" i="1" dirty="0" err="1"/>
              <a:t>dtd</a:t>
            </a:r>
            <a:r>
              <a:rPr lang="en-IN" sz="2000" i="1" dirty="0"/>
              <a:t> html 4.0 " + "transitional//en\"&gt;\n";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47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</a:t>
            </a:r>
            <a:r>
              <a:rPr lang="en-IN" dirty="0"/>
              <a:t>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 </a:t>
            </a:r>
            <a:r>
              <a:rPr lang="en-IN" sz="2200" i="1" dirty="0" err="1"/>
              <a:t>out.println</a:t>
            </a:r>
            <a:r>
              <a:rPr lang="en-IN" sz="2200" i="1" dirty="0"/>
              <a:t>(</a:t>
            </a:r>
            <a:r>
              <a:rPr lang="en-IN" sz="2200" i="1" dirty="0" err="1"/>
              <a:t>docType</a:t>
            </a:r>
            <a:r>
              <a:rPr lang="en-IN" sz="2200" i="1" dirty="0"/>
              <a:t> +</a:t>
            </a:r>
          </a:p>
          <a:p>
            <a:pPr marL="0" indent="0">
              <a:buNone/>
            </a:pPr>
            <a:r>
              <a:rPr lang="en-IN" sz="2200" i="1" dirty="0"/>
              <a:t>         "&lt;html&gt;\n" +</a:t>
            </a:r>
          </a:p>
          <a:p>
            <a:pPr marL="0" indent="0">
              <a:buNone/>
            </a:pPr>
            <a:r>
              <a:rPr lang="en-IN" sz="2200" i="1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sz="2200" i="1" dirty="0"/>
              <a:t>         "&lt;body </a:t>
            </a:r>
            <a:r>
              <a:rPr lang="en-IN" sz="2200" i="1" dirty="0" err="1"/>
              <a:t>bgcolor</a:t>
            </a:r>
            <a:r>
              <a:rPr lang="en-IN" sz="2200" i="1" dirty="0"/>
              <a:t> = \"#f0f0f0\"&gt;\n" +</a:t>
            </a:r>
          </a:p>
          <a:p>
            <a:pPr marL="0" indent="0">
              <a:buNone/>
            </a:pPr>
            <a:r>
              <a:rPr lang="en-IN" sz="2200" i="1" dirty="0"/>
              <a:t>         "&lt;h1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\"&gt;" + title + "&lt;/h1&gt;\n" +</a:t>
            </a:r>
          </a:p>
          <a:p>
            <a:pPr marL="0" indent="0">
              <a:buNone/>
            </a:pPr>
            <a:r>
              <a:rPr lang="en-IN" sz="2200" i="1" dirty="0"/>
              <a:t>         "&lt;table width = \"100%\" border = \"1\"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tr</a:t>
            </a:r>
            <a:r>
              <a:rPr lang="en-IN" sz="2200" i="1" dirty="0"/>
              <a:t> </a:t>
            </a:r>
            <a:r>
              <a:rPr lang="en-IN" sz="2200" i="1" dirty="0" err="1"/>
              <a:t>bgcolor</a:t>
            </a:r>
            <a:r>
              <a:rPr lang="en-IN" sz="2200" i="1" dirty="0"/>
              <a:t> = \"#949494\"&gt;\n"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th</a:t>
            </a:r>
            <a:r>
              <a:rPr lang="en-IN" sz="2200" i="1" dirty="0"/>
              <a:t>&gt;Header Name&lt;/</a:t>
            </a:r>
            <a:r>
              <a:rPr lang="en-IN" sz="2200" i="1" dirty="0" err="1"/>
              <a:t>th</a:t>
            </a:r>
            <a:r>
              <a:rPr lang="en-IN" sz="2200" i="1" dirty="0"/>
              <a:t>&gt;&lt;</a:t>
            </a:r>
            <a:r>
              <a:rPr lang="en-IN" sz="2200" i="1" dirty="0" err="1"/>
              <a:t>th</a:t>
            </a:r>
            <a:r>
              <a:rPr lang="en-IN" sz="2200" i="1" dirty="0"/>
              <a:t>&gt;Header Value(s)&lt;/</a:t>
            </a:r>
            <a:r>
              <a:rPr lang="en-IN" sz="2200" i="1" dirty="0" err="1"/>
              <a:t>th</a:t>
            </a:r>
            <a:r>
              <a:rPr lang="en-IN" sz="2200" i="1" dirty="0"/>
              <a:t>&gt;\n"+</a:t>
            </a:r>
          </a:p>
          <a:p>
            <a:pPr marL="0" indent="0">
              <a:buNone/>
            </a:pPr>
            <a:r>
              <a:rPr lang="en-IN" sz="2200" i="1" dirty="0"/>
              <a:t>         "&lt;/</a:t>
            </a:r>
            <a:r>
              <a:rPr lang="en-IN" sz="2200" i="1" dirty="0" err="1"/>
              <a:t>tr</a:t>
            </a:r>
            <a:r>
              <a:rPr lang="en-IN" sz="2200" i="1" dirty="0"/>
              <a:t>&gt;\n"</a:t>
            </a:r>
          </a:p>
          <a:p>
            <a:pPr marL="0" indent="0">
              <a:buNone/>
            </a:pPr>
            <a:r>
              <a:rPr lang="en-IN" sz="2200" i="1" dirty="0"/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28917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</a:t>
            </a:r>
            <a:r>
              <a:rPr lang="en-IN" dirty="0"/>
              <a:t>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2000" i="1" dirty="0"/>
              <a:t>Enumeration </a:t>
            </a:r>
            <a:r>
              <a:rPr lang="en-IN" sz="2000" i="1" dirty="0" err="1"/>
              <a:t>headerNames</a:t>
            </a:r>
            <a:r>
              <a:rPr lang="en-IN" sz="2000" i="1" dirty="0"/>
              <a:t> = </a:t>
            </a:r>
            <a:r>
              <a:rPr lang="en-IN" sz="2000" i="1" dirty="0" err="1"/>
              <a:t>request.getHeaderNames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</a:p>
          <a:p>
            <a:pPr marL="0" indent="0">
              <a:buNone/>
            </a:pPr>
            <a:r>
              <a:rPr lang="en-IN" sz="2000" i="1" dirty="0"/>
              <a:t>      while(</a:t>
            </a:r>
            <a:r>
              <a:rPr lang="en-IN" sz="2000" i="1" dirty="0" err="1"/>
              <a:t>headerNames.hasMoreElements</a:t>
            </a:r>
            <a:r>
              <a:rPr lang="en-IN" sz="2000" i="1" dirty="0"/>
              <a:t>()) {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paramName</a:t>
            </a:r>
            <a:r>
              <a:rPr lang="en-IN" sz="2000" i="1" dirty="0"/>
              <a:t> = (String)</a:t>
            </a:r>
            <a:r>
              <a:rPr lang="en-IN" sz="2000" i="1" dirty="0" err="1"/>
              <a:t>headerNames.nextElement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</a:t>
            </a:r>
            <a:r>
              <a:rPr lang="en-IN" sz="2000" i="1" dirty="0"/>
              <a:t>("&lt;</a:t>
            </a:r>
            <a:r>
              <a:rPr lang="en-IN" sz="2000" i="1" dirty="0" err="1"/>
              <a:t>tr</a:t>
            </a:r>
            <a:r>
              <a:rPr lang="en-IN" sz="2000" i="1" dirty="0"/>
              <a:t>&gt;&lt;td&gt;" + </a:t>
            </a:r>
            <a:r>
              <a:rPr lang="en-IN" sz="2000" i="1" dirty="0" err="1"/>
              <a:t>paramName</a:t>
            </a:r>
            <a:r>
              <a:rPr lang="en-IN" sz="2000" i="1" dirty="0"/>
              <a:t> + "&lt;/td&gt;\n");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paramValue</a:t>
            </a:r>
            <a:r>
              <a:rPr lang="en-IN" sz="2000" i="1" dirty="0"/>
              <a:t> = </a:t>
            </a:r>
            <a:r>
              <a:rPr lang="en-IN" sz="2000" i="1" dirty="0" err="1"/>
              <a:t>request.getHeader</a:t>
            </a:r>
            <a:r>
              <a:rPr lang="en-IN" sz="2000" i="1" dirty="0"/>
              <a:t>(</a:t>
            </a:r>
            <a:r>
              <a:rPr lang="en-IN" sz="2000" i="1" dirty="0" err="1"/>
              <a:t>paramName</a:t>
            </a:r>
            <a:r>
              <a:rPr lang="en-IN" sz="2000" i="1" dirty="0"/>
              <a:t>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("&lt;td&gt; " + </a:t>
            </a:r>
            <a:r>
              <a:rPr lang="en-IN" sz="2000" i="1" dirty="0" err="1"/>
              <a:t>paramValue</a:t>
            </a:r>
            <a:r>
              <a:rPr lang="en-IN" sz="2000" i="1" dirty="0"/>
              <a:t> + "&lt;/td&gt;&lt;/</a:t>
            </a:r>
            <a:r>
              <a:rPr lang="en-IN" sz="2000" i="1" dirty="0" err="1"/>
              <a:t>tr</a:t>
            </a:r>
            <a:r>
              <a:rPr lang="en-IN" sz="2000" i="1" dirty="0"/>
              <a:t>&gt;\n");</a:t>
            </a:r>
          </a:p>
          <a:p>
            <a:pPr marL="0" indent="0">
              <a:buNone/>
            </a:pPr>
            <a:r>
              <a:rPr lang="en-IN" sz="2000" i="1" dirty="0"/>
              <a:t>      }</a:t>
            </a:r>
          </a:p>
          <a:p>
            <a:pPr marL="0" indent="0">
              <a:buNone/>
            </a:pPr>
            <a:r>
              <a:rPr lang="en-IN" sz="2000" i="1" dirty="0"/>
              <a:t>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("&lt;/table&gt;\n&lt;/body&gt;&lt;/html&gt;");</a:t>
            </a:r>
          </a:p>
          <a:p>
            <a:pPr marL="0" indent="0">
              <a:buNone/>
            </a:pPr>
            <a:r>
              <a:rPr lang="en-IN" sz="2000" i="1" dirty="0"/>
              <a:t>   }</a:t>
            </a:r>
          </a:p>
          <a:p>
            <a:pPr marL="0" indent="0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}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4025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 Header Request </a:t>
            </a:r>
            <a:r>
              <a:rPr lang="en-IN" dirty="0" smtClean="0"/>
              <a:t>Example O/P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 HTTP </a:t>
            </a:r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Web server responds to an HTTP request, the response typically consists of a status line, some response headers, a blank line, and the document. </a:t>
            </a:r>
            <a:endParaRPr lang="en-IN" dirty="0" smtClean="0"/>
          </a:p>
          <a:p>
            <a:r>
              <a:rPr lang="en-IN" dirty="0"/>
              <a:t>The status line consists of the HTTP version (HTTP/1.1 in the example), a status code (200 in the example), and a very short message corresponding to the status code (OK in the example).</a:t>
            </a:r>
          </a:p>
        </p:txBody>
      </p:sp>
    </p:spTree>
    <p:extLst>
      <p:ext uri="{BB962C8B-B14F-4D97-AF65-F5344CB8AC3E}">
        <p14:creationId xmlns:p14="http://schemas.microsoft.com/office/powerpoint/2010/main" val="21182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1297</TotalTime>
  <Words>746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Servlets Request and Response</vt:lpstr>
      <vt:lpstr>Servlets Request</vt:lpstr>
      <vt:lpstr>Servlet methods</vt:lpstr>
      <vt:lpstr>Servlet methods</vt:lpstr>
      <vt:lpstr>HTTP Header Request Example</vt:lpstr>
      <vt:lpstr>HTTP Header Request Example</vt:lpstr>
      <vt:lpstr>HTTP Header Request Example</vt:lpstr>
      <vt:lpstr>HTTP Header Request Example O/P</vt:lpstr>
      <vt:lpstr>Server HTTP Response</vt:lpstr>
      <vt:lpstr>HTTP Response Header</vt:lpstr>
      <vt:lpstr>HTTP Response Header  Example</vt:lpstr>
      <vt:lpstr>HTTP Response Header  Example</vt:lpstr>
      <vt:lpstr>HTTP Response Header 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HP</cp:lastModifiedBy>
  <cp:revision>149</cp:revision>
  <dcterms:created xsi:type="dcterms:W3CDTF">2006-08-16T00:00:00Z</dcterms:created>
  <dcterms:modified xsi:type="dcterms:W3CDTF">2017-10-23T13:09:28Z</dcterms:modified>
</cp:coreProperties>
</file>