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I/O streams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mtClean="0"/>
              <a:t>Example program class </a:t>
            </a:r>
            <a:r>
              <a:rPr lang="en-IN" dirty="0"/>
              <a:t>FileInputStreamDemo.pdf</a:t>
            </a:r>
          </a:p>
        </p:txBody>
      </p:sp>
    </p:spTree>
    <p:extLst>
      <p:ext uri="{BB962C8B-B14F-4D97-AF65-F5344CB8AC3E}">
        <p14:creationId xmlns:p14="http://schemas.microsoft.com/office/powerpoint/2010/main" val="363300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 </a:t>
            </a:r>
            <a:r>
              <a:rPr lang="en-IN" dirty="0" err="1" smtClean="0"/>
              <a:t>Writter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PrintWriterDemo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PrintWriter</a:t>
            </a:r>
            <a:r>
              <a:rPr lang="en-US" dirty="0" smtClean="0"/>
              <a:t> </a:t>
            </a:r>
            <a:r>
              <a:rPr lang="en-US" dirty="0"/>
              <a:t>pw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, true);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pw.println</a:t>
            </a:r>
            <a:r>
              <a:rPr lang="en-US" dirty="0"/>
              <a:t>("This is a string");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i</a:t>
            </a:r>
            <a:r>
              <a:rPr lang="en-IN" dirty="0"/>
              <a:t> = -7;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pw.println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	double </a:t>
            </a:r>
            <a:r>
              <a:rPr lang="en-IN" dirty="0"/>
              <a:t>d = 4.5e-7;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pw.println</a:t>
            </a:r>
            <a:r>
              <a:rPr lang="en-IN" dirty="0" smtClean="0"/>
              <a:t>(d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output: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This is a string</a:t>
            </a:r>
          </a:p>
          <a:p>
            <a:pPr marL="0" indent="0">
              <a:buNone/>
            </a:pPr>
            <a:r>
              <a:rPr lang="en-IN" dirty="0"/>
              <a:t>-7</a:t>
            </a:r>
          </a:p>
          <a:p>
            <a:pPr marL="0" indent="0">
              <a:buNone/>
            </a:pPr>
            <a:r>
              <a:rPr lang="en-IN" dirty="0"/>
              <a:t>4.5E-7</a:t>
            </a:r>
          </a:p>
        </p:txBody>
      </p:sp>
    </p:spTree>
    <p:extLst>
      <p:ext uri="{BB962C8B-B14F-4D97-AF65-F5344CB8AC3E}">
        <p14:creationId xmlns:p14="http://schemas.microsoft.com/office/powerpoint/2010/main" val="110597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smtClean="0"/>
              <a:t>Input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3434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CopyFile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 smtClean="0"/>
              <a:t>[]) </a:t>
            </a:r>
            <a:r>
              <a:rPr lang="en-IN" sz="1600" dirty="0" smtClean="0"/>
              <a:t>throws </a:t>
            </a:r>
            <a:r>
              <a:rPr lang="en-IN" sz="1600" dirty="0" err="1"/>
              <a:t>IOException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 err="1"/>
              <a:t>FileInputStream</a:t>
            </a:r>
            <a:r>
              <a:rPr lang="en-IN" sz="1600" dirty="0"/>
              <a:t> fin;</a:t>
            </a:r>
          </a:p>
          <a:p>
            <a:pPr marL="0" indent="0">
              <a:buNone/>
            </a:pPr>
            <a:r>
              <a:rPr lang="en-IN" sz="1600" dirty="0" err="1"/>
              <a:t>FileOutputStream</a:t>
            </a:r>
            <a:r>
              <a:rPr lang="en-IN" sz="1600" dirty="0"/>
              <a:t> </a:t>
            </a:r>
            <a:r>
              <a:rPr lang="en-IN" sz="1600" dirty="0" err="1"/>
              <a:t>fout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try {</a:t>
            </a:r>
          </a:p>
          <a:p>
            <a:pPr marL="0" indent="0">
              <a:buNone/>
            </a:pPr>
            <a:r>
              <a:rPr lang="en-IN" sz="1600" dirty="0" smtClean="0"/>
              <a:t>	try </a:t>
            </a: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 smtClean="0"/>
              <a:t>	fin </a:t>
            </a:r>
            <a:r>
              <a:rPr lang="en-IN" sz="1600" dirty="0"/>
              <a:t>= new </a:t>
            </a:r>
            <a:r>
              <a:rPr lang="en-IN" sz="1600" dirty="0" err="1"/>
              <a:t>FileInputStream</a:t>
            </a:r>
            <a:r>
              <a:rPr lang="en-IN" sz="1600" dirty="0"/>
              <a:t>(</a:t>
            </a:r>
            <a:r>
              <a:rPr lang="en-IN" sz="1600" dirty="0" err="1"/>
              <a:t>args</a:t>
            </a:r>
            <a:r>
              <a:rPr lang="en-IN" sz="1600" dirty="0"/>
              <a:t>[0]);</a:t>
            </a:r>
          </a:p>
          <a:p>
            <a:pPr marL="0" indent="0">
              <a:buNone/>
            </a:pPr>
            <a:r>
              <a:rPr lang="en-IN" sz="1600" dirty="0" smtClean="0"/>
              <a:t>	} </a:t>
            </a:r>
            <a:r>
              <a:rPr lang="en-IN" sz="1600" dirty="0"/>
              <a:t>catch(</a:t>
            </a:r>
            <a:r>
              <a:rPr lang="en-IN" sz="1600" dirty="0" err="1"/>
              <a:t>FileNotFoundException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("Input File Not Found");</a:t>
            </a:r>
          </a:p>
          <a:p>
            <a:pPr marL="0" indent="0">
              <a:buNone/>
            </a:pPr>
            <a:r>
              <a:rPr lang="en-IN" sz="1600" dirty="0" smtClean="0"/>
              <a:t>	return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IN" sz="1600" dirty="0"/>
              <a:t>try 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fout</a:t>
            </a:r>
            <a:r>
              <a:rPr lang="en-IN" sz="1600" dirty="0"/>
              <a:t> = new </a:t>
            </a:r>
            <a:r>
              <a:rPr lang="en-IN" sz="1600" dirty="0" err="1"/>
              <a:t>FileOutputStream</a:t>
            </a:r>
            <a:r>
              <a:rPr lang="en-IN" sz="1600" dirty="0"/>
              <a:t>(</a:t>
            </a:r>
            <a:r>
              <a:rPr lang="en-IN" sz="1600" dirty="0" err="1"/>
              <a:t>args</a:t>
            </a:r>
            <a:r>
              <a:rPr lang="en-IN" sz="1600" dirty="0"/>
              <a:t>[1]);</a:t>
            </a:r>
          </a:p>
          <a:p>
            <a:pPr marL="0" indent="0">
              <a:buNone/>
            </a:pPr>
            <a:r>
              <a:rPr lang="en-IN" sz="1600" dirty="0"/>
              <a:t>} catch(</a:t>
            </a:r>
            <a:r>
              <a:rPr lang="en-IN" sz="1600" dirty="0" err="1"/>
              <a:t>FileNotFoundException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("Error Opening Output </a:t>
            </a:r>
            <a:r>
              <a:rPr lang="en-US" sz="1600" dirty="0" smtClean="0"/>
              <a:t>	File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 smtClean="0"/>
              <a:t>	return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762000"/>
            <a:ext cx="45720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} </a:t>
            </a:r>
            <a:r>
              <a:rPr lang="en-IN" sz="1600" dirty="0"/>
              <a:t>catch(</a:t>
            </a:r>
            <a:r>
              <a:rPr lang="en-IN" sz="1600" dirty="0" err="1"/>
              <a:t>ArrayIndexOutOfBoundsException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System.out.println</a:t>
            </a:r>
            <a:r>
              <a:rPr lang="en-US" sz="1600" dirty="0"/>
              <a:t>("Usage: </a:t>
            </a:r>
            <a:r>
              <a:rPr lang="en-US" sz="1600" dirty="0" err="1"/>
              <a:t>CopyFile</a:t>
            </a:r>
            <a:r>
              <a:rPr lang="en-US" sz="1600" dirty="0"/>
              <a:t> From To");</a:t>
            </a:r>
          </a:p>
          <a:p>
            <a:pPr marL="0" indent="0">
              <a:buNone/>
            </a:pPr>
            <a:r>
              <a:rPr lang="en-IN" sz="1600" dirty="0" smtClean="0"/>
              <a:t>	return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}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try </a:t>
            </a: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 smtClean="0"/>
              <a:t>	do </a:t>
            </a: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 </a:t>
            </a:r>
            <a:r>
              <a:rPr lang="en-IN" sz="1600" dirty="0"/>
              <a:t>= </a:t>
            </a:r>
            <a:r>
              <a:rPr lang="en-IN" sz="1600" dirty="0" err="1"/>
              <a:t>fin.read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 smtClean="0"/>
              <a:t>	if(</a:t>
            </a:r>
            <a:r>
              <a:rPr lang="en-IN" sz="1600" dirty="0" err="1" smtClean="0"/>
              <a:t>i</a:t>
            </a:r>
            <a:r>
              <a:rPr lang="en-IN" sz="1600" dirty="0" smtClean="0"/>
              <a:t> </a:t>
            </a:r>
            <a:r>
              <a:rPr lang="en-IN" sz="1600" dirty="0"/>
              <a:t>!= -1) </a:t>
            </a:r>
            <a:r>
              <a:rPr lang="en-IN" sz="1600" dirty="0" err="1"/>
              <a:t>fout.write</a:t>
            </a: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 smtClean="0"/>
              <a:t>	} </a:t>
            </a:r>
            <a:r>
              <a:rPr lang="en-IN" sz="1600" dirty="0"/>
              <a:t>while(</a:t>
            </a:r>
            <a:r>
              <a:rPr lang="en-IN" sz="1600" dirty="0" err="1"/>
              <a:t>i</a:t>
            </a:r>
            <a:r>
              <a:rPr lang="en-IN" sz="1600" dirty="0"/>
              <a:t> != -1);</a:t>
            </a:r>
          </a:p>
          <a:p>
            <a:pPr marL="0" indent="0">
              <a:buNone/>
            </a:pPr>
            <a:r>
              <a:rPr lang="en-IN" sz="1600" dirty="0"/>
              <a:t>} catch(</a:t>
            </a:r>
            <a:r>
              <a:rPr lang="en-IN" sz="1600" dirty="0" err="1"/>
              <a:t>IOException</a:t>
            </a:r>
            <a:r>
              <a:rPr lang="en-IN" sz="1600" dirty="0"/>
              <a:t> e) {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/>
              <a:t>("File Error");</a:t>
            </a:r>
          </a:p>
          <a:p>
            <a:pPr marL="0" indent="0">
              <a:buNone/>
            </a:pPr>
            <a:r>
              <a:rPr lang="en-IN" sz="1600" dirty="0" smtClean="0"/>
              <a:t>	}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fin.close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fout.close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66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retrieved from an </a:t>
            </a:r>
            <a:r>
              <a:rPr lang="en-US" i="1" dirty="0"/>
              <a:t>input </a:t>
            </a:r>
            <a:r>
              <a:rPr lang="en-US" dirty="0"/>
              <a:t>source. </a:t>
            </a:r>
            <a:r>
              <a:rPr lang="en-US" dirty="0" smtClean="0"/>
              <a:t> The </a:t>
            </a:r>
            <a:r>
              <a:rPr lang="en-US" dirty="0"/>
              <a:t>results of a program </a:t>
            </a:r>
            <a:r>
              <a:rPr lang="en-US" dirty="0" smtClean="0"/>
              <a:t>are sent </a:t>
            </a:r>
            <a:r>
              <a:rPr lang="en-US" dirty="0"/>
              <a:t>to an </a:t>
            </a:r>
            <a:r>
              <a:rPr lang="en-US" i="1" dirty="0"/>
              <a:t>output </a:t>
            </a:r>
            <a:r>
              <a:rPr lang="en-US" dirty="0"/>
              <a:t>destination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Devices </a:t>
            </a:r>
            <a:r>
              <a:rPr lang="en-US" dirty="0"/>
              <a:t>are all handled by the </a:t>
            </a:r>
            <a:r>
              <a:rPr lang="en-US" dirty="0" smtClean="0"/>
              <a:t>same </a:t>
            </a:r>
            <a:r>
              <a:rPr lang="en-IN" dirty="0" smtClean="0"/>
              <a:t>abstraction</a:t>
            </a:r>
            <a:r>
              <a:rPr lang="en-IN" dirty="0"/>
              <a:t>: the </a:t>
            </a:r>
            <a:r>
              <a:rPr lang="en-IN" i="1" dirty="0"/>
              <a:t>stream</a:t>
            </a:r>
            <a:r>
              <a:rPr lang="en-IN" i="1" dirty="0" smtClean="0"/>
              <a:t>.</a:t>
            </a:r>
          </a:p>
          <a:p>
            <a:r>
              <a:rPr lang="en-US" dirty="0"/>
              <a:t>A </a:t>
            </a:r>
            <a:r>
              <a:rPr lang="en-US" dirty="0" smtClean="0"/>
              <a:t>stream </a:t>
            </a:r>
            <a:r>
              <a:rPr lang="en-US" dirty="0"/>
              <a:t>is a logical entity that </a:t>
            </a:r>
            <a:r>
              <a:rPr lang="en-US" dirty="0" smtClean="0"/>
              <a:t>either produces </a:t>
            </a:r>
            <a:r>
              <a:rPr lang="en-US" dirty="0"/>
              <a:t>or consumes information.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stream is linked to a physical device by the Java </a:t>
            </a:r>
            <a:r>
              <a:rPr lang="en-US" dirty="0" smtClean="0"/>
              <a:t>I/O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streams behave in the same manner, even if the actual physical devices they </a:t>
            </a:r>
            <a:r>
              <a:rPr lang="en-US" dirty="0" smtClean="0"/>
              <a:t>are </a:t>
            </a:r>
            <a:r>
              <a:rPr lang="en-IN" dirty="0" smtClean="0"/>
              <a:t>linked </a:t>
            </a:r>
            <a:r>
              <a:rPr lang="en-IN" dirty="0"/>
              <a:t>to differ.</a:t>
            </a:r>
          </a:p>
        </p:txBody>
      </p:sp>
    </p:spTree>
    <p:extLst>
      <p:ext uri="{BB962C8B-B14F-4D97-AF65-F5344CB8AC3E}">
        <p14:creationId xmlns:p14="http://schemas.microsoft.com/office/powerpoint/2010/main" val="40019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</a:t>
            </a:r>
            <a:r>
              <a:rPr lang="en-IN" dirty="0" err="1" smtClean="0"/>
              <a:t>io</a:t>
            </a:r>
            <a:r>
              <a:rPr lang="en-IN" dirty="0" smtClean="0"/>
              <a:t>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8"/>
            <a:ext cx="7772400" cy="265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76700"/>
            <a:ext cx="7772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</a:t>
            </a:r>
            <a:r>
              <a:rPr lang="en-IN" dirty="0" err="1" smtClean="0"/>
              <a:t>io</a:t>
            </a:r>
            <a:r>
              <a:rPr lang="en-IN" dirty="0" smtClean="0"/>
              <a:t>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2" y="1524000"/>
            <a:ext cx="776908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778564"/>
            <a:ext cx="7772400" cy="5850835"/>
          </a:xfrm>
        </p:spPr>
        <p:txBody>
          <a:bodyPr>
            <a:normAutofit fontScale="25000" lnSpcReduction="20000"/>
          </a:bodyPr>
          <a:lstStyle/>
          <a:p>
            <a:endParaRPr lang="en-US" sz="11200" dirty="0" smtClean="0"/>
          </a:p>
          <a:p>
            <a:pPr marL="1097280" lvl="4" indent="0">
              <a:buNone/>
            </a:pPr>
            <a:r>
              <a:rPr lang="en-IN" sz="6200" i="1" dirty="0"/>
              <a:t>class </a:t>
            </a:r>
            <a:r>
              <a:rPr lang="en-IN" sz="6200" i="1" dirty="0" err="1"/>
              <a:t>FileDemo</a:t>
            </a:r>
            <a:r>
              <a:rPr lang="en-IN" sz="6200" i="1" dirty="0"/>
              <a:t> {</a:t>
            </a:r>
          </a:p>
          <a:p>
            <a:pPr marL="1097280" lvl="4" indent="0">
              <a:buNone/>
            </a:pPr>
            <a:r>
              <a:rPr lang="en-IN" sz="6200" i="1" dirty="0"/>
              <a:t>static void p(String s) {</a:t>
            </a:r>
          </a:p>
          <a:p>
            <a:pPr marL="1097280" lvl="4" indent="0">
              <a:buNone/>
            </a:pPr>
            <a:r>
              <a:rPr lang="en-IN" sz="6200" i="1" dirty="0" err="1"/>
              <a:t>System.out.println</a:t>
            </a:r>
            <a:r>
              <a:rPr lang="en-IN" sz="6200" i="1" dirty="0"/>
              <a:t>(s);</a:t>
            </a:r>
          </a:p>
          <a:p>
            <a:pPr marL="1097280" lvl="4" indent="0">
              <a:buNone/>
            </a:pPr>
            <a:r>
              <a:rPr lang="en-IN" sz="6200" i="1" dirty="0"/>
              <a:t>}</a:t>
            </a:r>
          </a:p>
          <a:p>
            <a:pPr marL="1097280" lvl="4" indent="0">
              <a:buNone/>
            </a:pPr>
            <a:r>
              <a:rPr lang="en-US" sz="6200" i="1" dirty="0"/>
              <a:t>public static void main(String </a:t>
            </a:r>
            <a:r>
              <a:rPr lang="en-US" sz="6200" i="1" dirty="0" err="1"/>
              <a:t>args</a:t>
            </a:r>
            <a:r>
              <a:rPr lang="en-US" sz="6200" i="1" dirty="0"/>
              <a:t>[]) {</a:t>
            </a:r>
          </a:p>
          <a:p>
            <a:pPr marL="1097280" lvl="4" indent="0">
              <a:buNone/>
            </a:pPr>
            <a:r>
              <a:rPr lang="en-US" sz="6200" i="1" dirty="0"/>
              <a:t>File f1 = new File("/java/COPYRIGHT");</a:t>
            </a:r>
          </a:p>
          <a:p>
            <a:pPr marL="1097280" lvl="4" indent="0">
              <a:buNone/>
            </a:pPr>
            <a:r>
              <a:rPr lang="en-IN" sz="6200" i="1" dirty="0"/>
              <a:t>p("File Name: " + f1.getName());</a:t>
            </a:r>
          </a:p>
          <a:p>
            <a:pPr marL="1097280" lvl="4" indent="0">
              <a:buNone/>
            </a:pPr>
            <a:r>
              <a:rPr lang="en-IN" sz="6200" i="1" dirty="0"/>
              <a:t>p("Path: " + f1.getPath());</a:t>
            </a:r>
          </a:p>
          <a:p>
            <a:pPr marL="1097280" lvl="4" indent="0">
              <a:buNone/>
            </a:pPr>
            <a:r>
              <a:rPr lang="en-IN" sz="6200" i="1" dirty="0"/>
              <a:t>p("Abs Path: " + f1.getAbsolutePath());</a:t>
            </a:r>
          </a:p>
          <a:p>
            <a:pPr marL="1097280" lvl="4" indent="0">
              <a:buNone/>
            </a:pPr>
            <a:r>
              <a:rPr lang="en-IN" sz="6200" i="1" dirty="0"/>
              <a:t>p("Parent: " + f1.getParent());</a:t>
            </a:r>
          </a:p>
          <a:p>
            <a:pPr marL="1097280" lvl="4" indent="0">
              <a:buNone/>
            </a:pPr>
            <a:r>
              <a:rPr lang="en-US" sz="6200" i="1" dirty="0"/>
              <a:t>p(f1.exists() ? "exists" : "does not exist");</a:t>
            </a:r>
          </a:p>
          <a:p>
            <a:pPr marL="1097280" lvl="4" indent="0">
              <a:buNone/>
            </a:pPr>
            <a:r>
              <a:rPr lang="en-US" sz="6200" i="1" dirty="0"/>
              <a:t>p(f1.canWrite() ? "is writeable" : "is not writeable");</a:t>
            </a:r>
          </a:p>
          <a:p>
            <a:pPr marL="1097280" lvl="4" indent="0">
              <a:buNone/>
            </a:pPr>
            <a:r>
              <a:rPr lang="en-US" sz="6200" i="1" dirty="0"/>
              <a:t>p(f1.canRead() ? "is readable" : "is not readable");</a:t>
            </a:r>
          </a:p>
          <a:p>
            <a:pPr marL="1097280" lvl="4" indent="0">
              <a:buNone/>
            </a:pPr>
            <a:r>
              <a:rPr lang="en-US" sz="6200" i="1" dirty="0"/>
              <a:t>p("is " + (f1.isDirectory() ? "" : "not" + " a directory"));</a:t>
            </a:r>
          </a:p>
          <a:p>
            <a:pPr marL="1097280" lvl="4" indent="0">
              <a:buNone/>
            </a:pPr>
            <a:r>
              <a:rPr lang="en-US" sz="6200" i="1" dirty="0"/>
              <a:t>p(f1.isFile() ? "is normal file" : "might be a named pipe");</a:t>
            </a:r>
          </a:p>
          <a:p>
            <a:pPr marL="1097280" lvl="4" indent="0">
              <a:buNone/>
            </a:pPr>
            <a:r>
              <a:rPr lang="en-US" sz="6200" i="1" dirty="0"/>
              <a:t>p(f1.isAbsolute() ? "is absolute" : "is not absolute");</a:t>
            </a:r>
          </a:p>
          <a:p>
            <a:pPr marL="1097280" lvl="4" indent="0">
              <a:buNone/>
            </a:pPr>
            <a:r>
              <a:rPr lang="en-US" sz="6200" i="1" dirty="0"/>
              <a:t>p("File last modified: " + f1.lastModified());</a:t>
            </a:r>
          </a:p>
          <a:p>
            <a:pPr marL="1097280" lvl="4" indent="0">
              <a:buNone/>
            </a:pPr>
            <a:r>
              <a:rPr lang="en-US" sz="6200" i="1" dirty="0"/>
              <a:t>p("File size: " + f1.length() + " Bytes");</a:t>
            </a:r>
          </a:p>
          <a:p>
            <a:pPr marL="1097280" lvl="4" indent="0">
              <a:buNone/>
            </a:pPr>
            <a:r>
              <a:rPr lang="en-IN" sz="6200" i="1" dirty="0"/>
              <a:t>}</a:t>
            </a:r>
          </a:p>
          <a:p>
            <a:pPr marL="1097280" lvl="4" indent="0">
              <a:buNone/>
            </a:pPr>
            <a:r>
              <a:rPr lang="en-IN" sz="6200" i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1570381"/>
            <a:ext cx="3048000" cy="426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File Name: COPYRIGHT</a:t>
            </a:r>
          </a:p>
          <a:p>
            <a:pPr marL="0" indent="0">
              <a:buNone/>
            </a:pPr>
            <a:r>
              <a:rPr lang="en-IN" sz="1800" dirty="0"/>
              <a:t>Path: /java/COPYRIGHT</a:t>
            </a:r>
          </a:p>
          <a:p>
            <a:pPr marL="0" indent="0">
              <a:buNone/>
            </a:pPr>
            <a:r>
              <a:rPr lang="en-IN" sz="1800" dirty="0"/>
              <a:t>Abs Path: /java/COPYRIGHT</a:t>
            </a:r>
          </a:p>
          <a:p>
            <a:pPr marL="0" indent="0">
              <a:buNone/>
            </a:pPr>
            <a:r>
              <a:rPr lang="en-IN" sz="1800" dirty="0"/>
              <a:t>Parent: /java</a:t>
            </a:r>
          </a:p>
          <a:p>
            <a:pPr marL="0" indent="0">
              <a:buNone/>
            </a:pPr>
            <a:r>
              <a:rPr lang="en-IN" sz="1800" dirty="0"/>
              <a:t>exists</a:t>
            </a:r>
          </a:p>
          <a:p>
            <a:pPr marL="0" indent="0">
              <a:buNone/>
            </a:pPr>
            <a:r>
              <a:rPr lang="en-IN" sz="1800" dirty="0"/>
              <a:t>is writeable</a:t>
            </a:r>
          </a:p>
          <a:p>
            <a:pPr marL="0" indent="0">
              <a:buNone/>
            </a:pPr>
            <a:r>
              <a:rPr lang="en-IN" sz="1800" dirty="0"/>
              <a:t>is readable</a:t>
            </a:r>
          </a:p>
          <a:p>
            <a:pPr marL="0" indent="0">
              <a:buNone/>
            </a:pPr>
            <a:r>
              <a:rPr lang="en-IN" sz="1800" dirty="0"/>
              <a:t>is not a directory</a:t>
            </a:r>
          </a:p>
          <a:p>
            <a:pPr marL="0" indent="0">
              <a:buNone/>
            </a:pPr>
            <a:r>
              <a:rPr lang="en-IN" sz="1800" dirty="0"/>
              <a:t>is normal file</a:t>
            </a:r>
          </a:p>
          <a:p>
            <a:pPr marL="0" indent="0">
              <a:buNone/>
            </a:pPr>
            <a:r>
              <a:rPr lang="en-IN" sz="1800" dirty="0"/>
              <a:t>is absolute</a:t>
            </a:r>
          </a:p>
          <a:p>
            <a:pPr marL="0" indent="0">
              <a:buNone/>
            </a:pPr>
            <a:r>
              <a:rPr lang="en-IN" sz="1800" dirty="0"/>
              <a:t>File last modified: 812465204000</a:t>
            </a:r>
          </a:p>
          <a:p>
            <a:pPr marL="0" indent="0">
              <a:buNone/>
            </a:pPr>
            <a:r>
              <a:rPr lang="en-IN" sz="1800" dirty="0"/>
              <a:t>File size: 695 Bytes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287234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Stream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Java’s stream-based I/O is built upon four abstract classes: </a:t>
            </a:r>
            <a:r>
              <a:rPr lang="en-US" b="1" dirty="0" err="1"/>
              <a:t>InputStream</a:t>
            </a:r>
            <a:r>
              <a:rPr lang="en-US" dirty="0"/>
              <a:t>, </a:t>
            </a:r>
            <a:r>
              <a:rPr lang="en-US" b="1" dirty="0" err="1" smtClean="0"/>
              <a:t>OutputStream</a:t>
            </a:r>
            <a:r>
              <a:rPr lang="en-US" dirty="0" smtClean="0"/>
              <a:t>, </a:t>
            </a:r>
            <a:r>
              <a:rPr lang="en-IN" b="1" dirty="0" smtClean="0"/>
              <a:t>Reader</a:t>
            </a:r>
            <a:r>
              <a:rPr lang="en-IN" dirty="0"/>
              <a:t>, and </a:t>
            </a:r>
            <a:r>
              <a:rPr lang="en-IN" b="1" dirty="0"/>
              <a:t>Writer</a:t>
            </a:r>
            <a:r>
              <a:rPr lang="en-IN" dirty="0" smtClean="0"/>
              <a:t>.</a:t>
            </a:r>
          </a:p>
          <a:p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OutputStream</a:t>
            </a:r>
            <a:r>
              <a:rPr lang="en-US" b="1" dirty="0"/>
              <a:t> </a:t>
            </a:r>
            <a:r>
              <a:rPr lang="en-US" dirty="0"/>
              <a:t>are designed for byte streams. </a:t>
            </a:r>
            <a:r>
              <a:rPr lang="en-US" b="1" dirty="0"/>
              <a:t>Reader </a:t>
            </a:r>
            <a:r>
              <a:rPr lang="en-US" dirty="0"/>
              <a:t>and </a:t>
            </a:r>
            <a:r>
              <a:rPr lang="en-US" b="1" dirty="0"/>
              <a:t>Writer </a:t>
            </a:r>
            <a:r>
              <a:rPr lang="en-US" dirty="0" smtClean="0"/>
              <a:t>are designed </a:t>
            </a:r>
            <a:r>
              <a:rPr lang="en-US" dirty="0"/>
              <a:t>for character streams.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byte stream classes and the character stream </a:t>
            </a:r>
            <a:r>
              <a:rPr lang="en-US" dirty="0" smtClean="0"/>
              <a:t>classes </a:t>
            </a:r>
            <a:r>
              <a:rPr lang="en-IN" dirty="0" smtClean="0"/>
              <a:t>form </a:t>
            </a:r>
            <a:r>
              <a:rPr lang="en-IN" dirty="0"/>
              <a:t>separate hierarchies.</a:t>
            </a:r>
          </a:p>
        </p:txBody>
      </p:sp>
    </p:spTree>
    <p:extLst>
      <p:ext uri="{BB962C8B-B14F-4D97-AF65-F5344CB8AC3E}">
        <p14:creationId xmlns:p14="http://schemas.microsoft.com/office/powerpoint/2010/main" val="403357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dirty="0"/>
              <a:t>is an abstract class that defines Java’s model of streaming byte input. It </a:t>
            </a:r>
            <a:r>
              <a:rPr lang="en-US" dirty="0" smtClean="0"/>
              <a:t>implements the </a:t>
            </a:r>
            <a:r>
              <a:rPr lang="en-US" b="1" dirty="0"/>
              <a:t>Closeable </a:t>
            </a:r>
            <a:r>
              <a:rPr lang="en-US" dirty="0"/>
              <a:t>interface. Most of the methods in this class will throw an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on </a:t>
            </a:r>
            <a:r>
              <a:rPr lang="en-US" dirty="0" smtClean="0"/>
              <a:t>error </a:t>
            </a:r>
            <a:r>
              <a:rPr lang="en-IN" dirty="0" smtClean="0"/>
              <a:t>conditions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US" b="1" dirty="0" err="1"/>
              <a:t>OutputStream</a:t>
            </a:r>
            <a:r>
              <a:rPr lang="en-US" b="1" dirty="0"/>
              <a:t> </a:t>
            </a:r>
            <a:r>
              <a:rPr lang="en-US" dirty="0"/>
              <a:t>is an abstract class that defines streaming byte output. It implements </a:t>
            </a:r>
            <a:r>
              <a:rPr lang="en-US" dirty="0" smtClean="0"/>
              <a:t>the </a:t>
            </a:r>
            <a:r>
              <a:rPr lang="en-US" b="1" dirty="0" smtClean="0"/>
              <a:t>Closeable </a:t>
            </a:r>
            <a:r>
              <a:rPr lang="en-US" dirty="0"/>
              <a:t>and </a:t>
            </a:r>
            <a:r>
              <a:rPr lang="en-US" b="1" dirty="0"/>
              <a:t>Flushable </a:t>
            </a:r>
            <a:r>
              <a:rPr lang="en-US" dirty="0"/>
              <a:t>interfaces. Most of the methods in this class return </a:t>
            </a:r>
            <a:r>
              <a:rPr lang="en-US" b="1" dirty="0"/>
              <a:t>void </a:t>
            </a:r>
            <a:r>
              <a:rPr lang="en-US" dirty="0"/>
              <a:t>and </a:t>
            </a:r>
            <a:r>
              <a:rPr lang="en-US" dirty="0" smtClean="0"/>
              <a:t>throw an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in the case of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2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95437"/>
            <a:ext cx="7924800" cy="50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4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35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1653</TotalTime>
  <Words>486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Franklin Gothic Book</vt:lpstr>
      <vt:lpstr>Perpetua</vt:lpstr>
      <vt:lpstr>Wingdings 2</vt:lpstr>
      <vt:lpstr>Equity</vt:lpstr>
      <vt:lpstr>Java I/O streams</vt:lpstr>
      <vt:lpstr>Java I/O</vt:lpstr>
      <vt:lpstr>Java io classes</vt:lpstr>
      <vt:lpstr>Java io interfaces</vt:lpstr>
      <vt:lpstr>File</vt:lpstr>
      <vt:lpstr>The Stream Classes</vt:lpstr>
      <vt:lpstr>Streams</vt:lpstr>
      <vt:lpstr>Input stream</vt:lpstr>
      <vt:lpstr>Outputstream</vt:lpstr>
      <vt:lpstr>Read example</vt:lpstr>
      <vt:lpstr>Print Writter</vt:lpstr>
      <vt:lpstr>Input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330</cp:revision>
  <dcterms:created xsi:type="dcterms:W3CDTF">2006-08-16T00:00:00Z</dcterms:created>
  <dcterms:modified xsi:type="dcterms:W3CDTF">2021-04-05T03:50:19Z</dcterms:modified>
</cp:coreProperties>
</file>