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456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DFB359-B0C7-4C2A-B5E6-DC0AAC7DC740}" type="datetimeFigureOut">
              <a:rPr lang="en-IN" smtClean="0"/>
              <a:t>04-02-2019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0C607-5E87-486F-838C-39442E9EFF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06302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Inter-process communication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1947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Polling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Polling is usually implemented by a loop that is used to check some </a:t>
            </a:r>
            <a:r>
              <a:rPr lang="en-IN" dirty="0" smtClean="0"/>
              <a:t>condition repeatedly</a:t>
            </a:r>
            <a:r>
              <a:rPr lang="en-IN" dirty="0"/>
              <a:t>. </a:t>
            </a:r>
            <a:endParaRPr lang="en-IN" dirty="0" smtClean="0"/>
          </a:p>
          <a:p>
            <a:r>
              <a:rPr lang="en-IN" dirty="0" smtClean="0"/>
              <a:t>Once </a:t>
            </a:r>
            <a:r>
              <a:rPr lang="en-IN" dirty="0"/>
              <a:t>the condition is true, appropriate action is taken. This wastes CPU time</a:t>
            </a:r>
            <a:r>
              <a:rPr lang="en-IN" dirty="0" smtClean="0"/>
              <a:t>.</a:t>
            </a:r>
          </a:p>
          <a:p>
            <a:r>
              <a:rPr lang="en-IN" dirty="0"/>
              <a:t>producer has to wait until the consumer is finished before it generates more </a:t>
            </a:r>
            <a:r>
              <a:rPr lang="en-IN" dirty="0" smtClean="0"/>
              <a:t>data. </a:t>
            </a:r>
          </a:p>
          <a:p>
            <a:r>
              <a:rPr lang="en-IN" dirty="0"/>
              <a:t>consumer would waste many CPU cycles while it waited for the producer </a:t>
            </a:r>
            <a:r>
              <a:rPr lang="en-IN" dirty="0" smtClean="0"/>
              <a:t>to produce</a:t>
            </a:r>
            <a:r>
              <a:rPr lang="en-IN" dirty="0"/>
              <a:t>. </a:t>
            </a:r>
            <a:endParaRPr lang="en-IN" dirty="0" smtClean="0"/>
          </a:p>
          <a:p>
            <a:r>
              <a:rPr lang="en-IN" dirty="0" smtClean="0"/>
              <a:t>Once </a:t>
            </a:r>
            <a:r>
              <a:rPr lang="en-IN" dirty="0"/>
              <a:t>the producer was finished, it would start polling, wasting more CPU </a:t>
            </a:r>
            <a:r>
              <a:rPr lang="en-IN" dirty="0" smtClean="0"/>
              <a:t>cycles waiting </a:t>
            </a:r>
            <a:r>
              <a:rPr lang="en-IN" dirty="0"/>
              <a:t>for the consumer to finish</a:t>
            </a:r>
          </a:p>
        </p:txBody>
      </p:sp>
    </p:spTree>
    <p:extLst>
      <p:ext uri="{BB962C8B-B14F-4D97-AF65-F5344CB8AC3E}">
        <p14:creationId xmlns:p14="http://schemas.microsoft.com/office/powerpoint/2010/main" val="2045797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Inter-process </a:t>
            </a:r>
            <a:r>
              <a:rPr lang="en-IN" dirty="0"/>
              <a:t>communication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05400"/>
          </a:xfrm>
        </p:spPr>
        <p:txBody>
          <a:bodyPr/>
          <a:lstStyle/>
          <a:p>
            <a:r>
              <a:rPr lang="en-IN" dirty="0"/>
              <a:t>Java includes </a:t>
            </a:r>
            <a:r>
              <a:rPr lang="en-IN" dirty="0" smtClean="0"/>
              <a:t>has inter-process </a:t>
            </a:r>
            <a:r>
              <a:rPr lang="en-IN" dirty="0"/>
              <a:t>communication mechanism </a:t>
            </a:r>
            <a:r>
              <a:rPr lang="en-IN" dirty="0" smtClean="0"/>
              <a:t>through the </a:t>
            </a:r>
            <a:r>
              <a:rPr lang="en-IN" b="1" dirty="0"/>
              <a:t>wait( )</a:t>
            </a:r>
            <a:r>
              <a:rPr lang="en-IN" dirty="0"/>
              <a:t>, </a:t>
            </a:r>
            <a:r>
              <a:rPr lang="en-IN" b="1" dirty="0"/>
              <a:t>notify( )</a:t>
            </a:r>
            <a:r>
              <a:rPr lang="en-IN" dirty="0"/>
              <a:t>, and </a:t>
            </a:r>
            <a:r>
              <a:rPr lang="en-IN" b="1" dirty="0" err="1"/>
              <a:t>notifyAll</a:t>
            </a:r>
            <a:r>
              <a:rPr lang="en-IN" b="1" dirty="0"/>
              <a:t>( ) </a:t>
            </a:r>
            <a:r>
              <a:rPr lang="en-IN" dirty="0"/>
              <a:t>methods</a:t>
            </a:r>
            <a:r>
              <a:rPr lang="en-IN" dirty="0" smtClean="0"/>
              <a:t>.</a:t>
            </a:r>
          </a:p>
          <a:p>
            <a:pPr lvl="1"/>
            <a:r>
              <a:rPr lang="en-IN" b="1" dirty="0"/>
              <a:t>wait( ) </a:t>
            </a:r>
            <a:r>
              <a:rPr lang="en-IN" dirty="0"/>
              <a:t>tells the calling thread to give up the monitor and go to sleep until </a:t>
            </a:r>
            <a:r>
              <a:rPr lang="en-IN" dirty="0" smtClean="0"/>
              <a:t>some other </a:t>
            </a:r>
            <a:r>
              <a:rPr lang="en-IN" dirty="0"/>
              <a:t>thread enters the same monitor and calls </a:t>
            </a:r>
            <a:r>
              <a:rPr lang="en-IN" b="1" dirty="0"/>
              <a:t>notify( )</a:t>
            </a:r>
            <a:r>
              <a:rPr lang="en-IN" dirty="0"/>
              <a:t>.</a:t>
            </a:r>
          </a:p>
          <a:p>
            <a:pPr lvl="1"/>
            <a:r>
              <a:rPr lang="en-IN" b="1" dirty="0" smtClean="0"/>
              <a:t>notify</a:t>
            </a:r>
            <a:r>
              <a:rPr lang="en-IN" b="1" dirty="0"/>
              <a:t>( ) </a:t>
            </a:r>
            <a:r>
              <a:rPr lang="en-IN" dirty="0"/>
              <a:t>wakes up a thread that called </a:t>
            </a:r>
            <a:r>
              <a:rPr lang="en-IN" b="1" dirty="0"/>
              <a:t>wait( ) </a:t>
            </a:r>
            <a:r>
              <a:rPr lang="en-IN" dirty="0"/>
              <a:t>on the same object.</a:t>
            </a:r>
          </a:p>
          <a:p>
            <a:pPr lvl="1"/>
            <a:r>
              <a:rPr lang="en-IN" b="1" dirty="0" err="1" smtClean="0"/>
              <a:t>notifyAll</a:t>
            </a:r>
            <a:r>
              <a:rPr lang="en-IN" b="1" dirty="0"/>
              <a:t>( ) </a:t>
            </a:r>
            <a:r>
              <a:rPr lang="en-IN" dirty="0"/>
              <a:t>wakes up all the threads that called </a:t>
            </a:r>
            <a:r>
              <a:rPr lang="en-IN" b="1" dirty="0"/>
              <a:t>wait( ) </a:t>
            </a:r>
            <a:r>
              <a:rPr lang="en-IN" dirty="0"/>
              <a:t>on the same object. One </a:t>
            </a:r>
            <a:r>
              <a:rPr lang="en-IN" dirty="0" smtClean="0"/>
              <a:t>of the </a:t>
            </a:r>
            <a:r>
              <a:rPr lang="en-IN" dirty="0"/>
              <a:t>threads will be granted access</a:t>
            </a:r>
            <a:r>
              <a:rPr lang="en-IN" dirty="0" smtClean="0"/>
              <a:t>.</a:t>
            </a:r>
          </a:p>
          <a:p>
            <a:pPr marL="594360" lvl="2" indent="0">
              <a:buNone/>
            </a:pPr>
            <a:r>
              <a:rPr lang="en-IN" i="1" dirty="0"/>
              <a:t>final void wait( ) throws </a:t>
            </a:r>
            <a:r>
              <a:rPr lang="en-IN" i="1" dirty="0" err="1"/>
              <a:t>InterruptedException</a:t>
            </a:r>
            <a:endParaRPr lang="en-IN" i="1" dirty="0"/>
          </a:p>
          <a:p>
            <a:pPr marL="594360" lvl="2" indent="0">
              <a:buNone/>
            </a:pPr>
            <a:r>
              <a:rPr lang="en-IN" i="1" dirty="0"/>
              <a:t>final void notify( )</a:t>
            </a:r>
          </a:p>
          <a:p>
            <a:pPr marL="594360" lvl="2" indent="0">
              <a:buNone/>
            </a:pPr>
            <a:r>
              <a:rPr lang="en-IN" i="1" dirty="0"/>
              <a:t>final void </a:t>
            </a:r>
            <a:r>
              <a:rPr lang="en-IN" i="1" dirty="0" err="1"/>
              <a:t>notifyAll</a:t>
            </a:r>
            <a:r>
              <a:rPr lang="en-IN" i="1" dirty="0"/>
              <a:t>( )</a:t>
            </a:r>
          </a:p>
        </p:txBody>
      </p:sp>
    </p:spTree>
    <p:extLst>
      <p:ext uri="{BB962C8B-B14F-4D97-AF65-F5344CB8AC3E}">
        <p14:creationId xmlns:p14="http://schemas.microsoft.com/office/powerpoint/2010/main" val="3402014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Producer consumer problem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Refer PC.pdf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9362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Deadlock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i="1" dirty="0" smtClean="0"/>
              <a:t>Deadlock </a:t>
            </a:r>
            <a:r>
              <a:rPr lang="en-IN" dirty="0" smtClean="0"/>
              <a:t>occurs </a:t>
            </a:r>
            <a:r>
              <a:rPr lang="en-IN" dirty="0"/>
              <a:t>when two threads have a circular dependency on a pair of </a:t>
            </a:r>
            <a:r>
              <a:rPr lang="en-IN" dirty="0" smtClean="0"/>
              <a:t>synchronized objects.</a:t>
            </a:r>
          </a:p>
          <a:p>
            <a:r>
              <a:rPr lang="en-IN" dirty="0" smtClean="0"/>
              <a:t>Suppose </a:t>
            </a:r>
            <a:r>
              <a:rPr lang="en-IN" dirty="0"/>
              <a:t>one thread enters the monitor on object X and another </a:t>
            </a:r>
            <a:r>
              <a:rPr lang="en-IN" dirty="0" smtClean="0"/>
              <a:t>thread enters </a:t>
            </a:r>
            <a:r>
              <a:rPr lang="en-IN" dirty="0"/>
              <a:t>the monitor on object Y. </a:t>
            </a:r>
            <a:endParaRPr lang="en-IN" dirty="0" smtClean="0"/>
          </a:p>
          <a:p>
            <a:r>
              <a:rPr lang="en-IN" dirty="0" smtClean="0"/>
              <a:t>If </a:t>
            </a:r>
            <a:r>
              <a:rPr lang="en-IN" dirty="0"/>
              <a:t>the thread in X tries to call any synchronized method on </a:t>
            </a:r>
            <a:r>
              <a:rPr lang="en-IN" dirty="0" smtClean="0"/>
              <a:t>Y, it </a:t>
            </a:r>
            <a:r>
              <a:rPr lang="en-IN" dirty="0"/>
              <a:t>will block as expected. </a:t>
            </a:r>
            <a:endParaRPr lang="en-IN" dirty="0" smtClean="0"/>
          </a:p>
          <a:p>
            <a:r>
              <a:rPr lang="en-IN" dirty="0" smtClean="0"/>
              <a:t>However</a:t>
            </a:r>
            <a:r>
              <a:rPr lang="en-IN" dirty="0"/>
              <a:t>, if the thread in Y, in turn, tries to call any </a:t>
            </a:r>
            <a:r>
              <a:rPr lang="en-IN" dirty="0" smtClean="0"/>
              <a:t>synchronized method </a:t>
            </a:r>
            <a:r>
              <a:rPr lang="en-IN" dirty="0"/>
              <a:t>on X, the thread waits forever, because to access X, it would have to release its </a:t>
            </a:r>
            <a:r>
              <a:rPr lang="en-IN" dirty="0" smtClean="0"/>
              <a:t>own lock </a:t>
            </a:r>
            <a:r>
              <a:rPr lang="en-IN" dirty="0"/>
              <a:t>on Y so that the first thread could complete</a:t>
            </a:r>
          </a:p>
        </p:txBody>
      </p:sp>
    </p:spTree>
    <p:extLst>
      <p:ext uri="{BB962C8B-B14F-4D97-AF65-F5344CB8AC3E}">
        <p14:creationId xmlns:p14="http://schemas.microsoft.com/office/powerpoint/2010/main" val="3495568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Deadlock program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50843" y="1450768"/>
            <a:ext cx="7772400" cy="4572000"/>
          </a:xfrm>
        </p:spPr>
        <p:txBody>
          <a:bodyPr/>
          <a:lstStyle/>
          <a:p>
            <a:r>
              <a:rPr lang="en-IN" dirty="0" smtClean="0"/>
              <a:t>Refer </a:t>
            </a:r>
            <a:r>
              <a:rPr lang="en-IN" dirty="0" smtClean="0"/>
              <a:t>Deadlock.pdf</a:t>
            </a:r>
          </a:p>
          <a:p>
            <a:endParaRPr lang="en-IN" dirty="0"/>
          </a:p>
          <a:p>
            <a:r>
              <a:rPr lang="en-IN" dirty="0" smtClean="0"/>
              <a:t>Output</a:t>
            </a:r>
          </a:p>
          <a:p>
            <a:pPr marL="320040" lvl="1" indent="0">
              <a:buNone/>
            </a:pPr>
            <a:r>
              <a:rPr lang="en-US" dirty="0" err="1"/>
              <a:t>MainThread</a:t>
            </a:r>
            <a:r>
              <a:rPr lang="en-US" dirty="0"/>
              <a:t> entered </a:t>
            </a:r>
            <a:r>
              <a:rPr lang="en-US" dirty="0" err="1"/>
              <a:t>A.foo</a:t>
            </a:r>
            <a:endParaRPr lang="en-US" dirty="0"/>
          </a:p>
          <a:p>
            <a:pPr marL="320040" lvl="1" indent="0">
              <a:buNone/>
            </a:pPr>
            <a:r>
              <a:rPr lang="en-US" dirty="0" err="1"/>
              <a:t>RacingThread</a:t>
            </a:r>
            <a:r>
              <a:rPr lang="en-US" dirty="0"/>
              <a:t> entered </a:t>
            </a:r>
            <a:r>
              <a:rPr lang="en-US" dirty="0" err="1"/>
              <a:t>B.bar</a:t>
            </a:r>
            <a:endParaRPr lang="en-US" dirty="0"/>
          </a:p>
          <a:p>
            <a:pPr marL="320040" lvl="1" indent="0">
              <a:buNone/>
            </a:pPr>
            <a:r>
              <a:rPr lang="en-US" dirty="0" err="1"/>
              <a:t>RacingThread</a:t>
            </a:r>
            <a:r>
              <a:rPr lang="en-US" dirty="0"/>
              <a:t> trying to </a:t>
            </a:r>
            <a:r>
              <a:rPr lang="en-US" dirty="0" err="1"/>
              <a:t>callA.last</a:t>
            </a:r>
            <a:r>
              <a:rPr lang="en-US" dirty="0"/>
              <a:t>()</a:t>
            </a:r>
          </a:p>
          <a:p>
            <a:pPr marL="320040" lvl="1" indent="0">
              <a:buNone/>
            </a:pPr>
            <a:r>
              <a:rPr lang="en-US" dirty="0" err="1"/>
              <a:t>MainThread</a:t>
            </a:r>
            <a:r>
              <a:rPr lang="en-US" dirty="0"/>
              <a:t> trying to call </a:t>
            </a:r>
            <a:r>
              <a:rPr lang="en-US" dirty="0" err="1"/>
              <a:t>B.last</a:t>
            </a:r>
            <a:r>
              <a:rPr lang="en-US" dirty="0"/>
              <a:t>()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38309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Suspend and resume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/>
              <a:t>final void suspend( )</a:t>
            </a:r>
          </a:p>
          <a:p>
            <a:r>
              <a:rPr lang="en-IN" dirty="0"/>
              <a:t>final void resume( </a:t>
            </a:r>
            <a:r>
              <a:rPr lang="en-IN" dirty="0" smtClean="0"/>
              <a:t>)</a:t>
            </a:r>
          </a:p>
          <a:p>
            <a:r>
              <a:rPr lang="en-IN" dirty="0" smtClean="0"/>
              <a:t>Refer suspend resume.pdf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72500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1808</TotalTime>
  <Words>344</Words>
  <Application>Microsoft Office PowerPoint</Application>
  <PresentationFormat>On-screen Show (4:3)</PresentationFormat>
  <Paragraphs>34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Calibri</vt:lpstr>
      <vt:lpstr>Franklin Gothic Book</vt:lpstr>
      <vt:lpstr>Perpetua</vt:lpstr>
      <vt:lpstr>Wingdings 2</vt:lpstr>
      <vt:lpstr>Equity</vt:lpstr>
      <vt:lpstr>Inter-process communication</vt:lpstr>
      <vt:lpstr>Polling</vt:lpstr>
      <vt:lpstr>Inter-process communication</vt:lpstr>
      <vt:lpstr>Producer consumer problem</vt:lpstr>
      <vt:lpstr>Deadlock</vt:lpstr>
      <vt:lpstr>Deadlock program</vt:lpstr>
      <vt:lpstr>Suspend and resume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Cascading Style Sheet</dc:title>
  <dc:creator>admin</dc:creator>
  <cp:lastModifiedBy>Admin</cp:lastModifiedBy>
  <cp:revision>343</cp:revision>
  <dcterms:created xsi:type="dcterms:W3CDTF">2006-08-16T00:00:00Z</dcterms:created>
  <dcterms:modified xsi:type="dcterms:W3CDTF">2019-02-04T06:16:56Z</dcterms:modified>
</cp:coreProperties>
</file>