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-in-java" TargetMode="External"/><Relationship Id="rId2" Type="http://schemas.openxmlformats.org/officeDocument/2006/relationships/hyperlink" Target="https://www.javatpoint.com/java-writer-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st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reader-cl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FileReader,FileWriter</a:t>
            </a:r>
            <a:r>
              <a:rPr lang="en-IN" dirty="0"/>
              <a:t>, </a:t>
            </a:r>
            <a:r>
              <a:rPr lang="en-IN" dirty="0" err="1"/>
              <a:t>BufferedReader,BufferedWriter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 err="1"/>
              <a:t>DataInputStream</a:t>
            </a:r>
            <a:r>
              <a:rPr lang="en-IN" dirty="0"/>
              <a:t>, </a:t>
            </a:r>
            <a:r>
              <a:rPr lang="en-IN" dirty="0" err="1"/>
              <a:t>DataOutputStream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File Reader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FileReaderDemo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throws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 = new </a:t>
            </a:r>
            <a:r>
              <a:rPr lang="en-IN" dirty="0" err="1"/>
              <a:t>FileReader</a:t>
            </a:r>
            <a:r>
              <a:rPr lang="en-IN" dirty="0"/>
              <a:t>("FileReaderDemo.java");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String s;</a:t>
            </a:r>
          </a:p>
          <a:p>
            <a:pPr marL="0" indent="0">
              <a:buNone/>
            </a:pPr>
            <a:r>
              <a:rPr lang="en-IN" dirty="0"/>
              <a:t>	while((s = </a:t>
            </a:r>
            <a:r>
              <a:rPr lang="en-IN" dirty="0" err="1"/>
              <a:t>br.readLine</a:t>
            </a:r>
            <a:r>
              <a:rPr lang="en-IN" dirty="0"/>
              <a:t>()) != null)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fr.close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06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File Writer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FileWriterDemo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String source = "Now is the time for all good men\n"</a:t>
            </a:r>
          </a:p>
          <a:p>
            <a:pPr marL="0" indent="0">
              <a:buNone/>
            </a:pPr>
            <a:r>
              <a:rPr lang="en-US" dirty="0"/>
              <a:t>			+ " to come to the aid of their country\n"</a:t>
            </a:r>
          </a:p>
          <a:p>
            <a:pPr marL="0" indent="0">
              <a:buNone/>
            </a:pPr>
            <a:r>
              <a:rPr lang="en-US" dirty="0"/>
              <a:t>			+ " and pay their due taxes.";</a:t>
            </a:r>
          </a:p>
          <a:p>
            <a:pPr marL="0" indent="0">
              <a:buNone/>
            </a:pPr>
            <a:r>
              <a:rPr lang="en-IN" dirty="0"/>
              <a:t>		char buffer[] = new char[</a:t>
            </a:r>
            <a:r>
              <a:rPr lang="en-IN" dirty="0" err="1"/>
              <a:t>source.length</a:t>
            </a:r>
            <a:r>
              <a:rPr lang="en-IN" dirty="0"/>
              <a:t>()];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source.getChars</a:t>
            </a:r>
            <a:r>
              <a:rPr lang="en-IN" dirty="0"/>
              <a:t>(0, </a:t>
            </a:r>
            <a:r>
              <a:rPr lang="en-IN" dirty="0" err="1"/>
              <a:t>source.length</a:t>
            </a:r>
            <a:r>
              <a:rPr lang="en-IN" dirty="0"/>
              <a:t>(), buffer, 0);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FileWriter</a:t>
            </a:r>
            <a:r>
              <a:rPr lang="en-US" dirty="0"/>
              <a:t> f0 = new </a:t>
            </a:r>
            <a:r>
              <a:rPr lang="en-US" dirty="0" err="1"/>
              <a:t>FileWriter</a:t>
            </a:r>
            <a:r>
              <a:rPr lang="en-US" dirty="0"/>
              <a:t>("file1.txt");</a:t>
            </a:r>
          </a:p>
          <a:p>
            <a:pPr marL="0" indent="0">
              <a:buNone/>
            </a:pPr>
            <a:r>
              <a:rPr lang="en-IN" dirty="0"/>
              <a:t>		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buffer.length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+= 2) {</a:t>
            </a:r>
          </a:p>
          <a:p>
            <a:pPr marL="0" indent="0">
              <a:buNone/>
            </a:pPr>
            <a:r>
              <a:rPr lang="en-IN" dirty="0"/>
              <a:t>			f0.write(buffer[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f0.close();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FileWriter</a:t>
            </a:r>
            <a:r>
              <a:rPr lang="en-US" dirty="0"/>
              <a:t> f1 = new </a:t>
            </a:r>
            <a:r>
              <a:rPr lang="en-US" dirty="0" err="1"/>
              <a:t>FileWriter</a:t>
            </a:r>
            <a:r>
              <a:rPr lang="en-US" dirty="0"/>
              <a:t>("file2.txt");</a:t>
            </a:r>
          </a:p>
          <a:p>
            <a:pPr marL="0" indent="0">
              <a:buNone/>
            </a:pPr>
            <a:r>
              <a:rPr lang="en-IN" dirty="0"/>
              <a:t>		f1.write(buffer);</a:t>
            </a:r>
          </a:p>
          <a:p>
            <a:pPr marL="0" indent="0">
              <a:buNone/>
            </a:pPr>
            <a:r>
              <a:rPr lang="en-IN" dirty="0"/>
              <a:t>		f1.close();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FileWriter</a:t>
            </a:r>
            <a:r>
              <a:rPr lang="en-US" dirty="0"/>
              <a:t> f2 = new </a:t>
            </a:r>
            <a:r>
              <a:rPr lang="en-US" dirty="0" err="1"/>
              <a:t>FileWriter</a:t>
            </a:r>
            <a:r>
              <a:rPr lang="en-US" dirty="0"/>
              <a:t>("file3.txt");</a:t>
            </a:r>
          </a:p>
          <a:p>
            <a:pPr marL="0" indent="0">
              <a:buNone/>
            </a:pPr>
            <a:r>
              <a:rPr lang="en-IN" dirty="0"/>
              <a:t>		f2.write(</a:t>
            </a:r>
            <a:r>
              <a:rPr lang="en-IN" dirty="0" err="1"/>
              <a:t>buffer,buffer.length-buffer.length</a:t>
            </a:r>
            <a:r>
              <a:rPr lang="en-IN" dirty="0"/>
              <a:t>/4,buffer.length/4);</a:t>
            </a:r>
          </a:p>
          <a:p>
            <a:pPr marL="0" indent="0">
              <a:buNone/>
            </a:pPr>
            <a:r>
              <a:rPr lang="en-IN" dirty="0"/>
              <a:t>		f2.close();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63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BufferedWriter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1174"/>
            <a:ext cx="7772400" cy="4572000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BufferedWriter</a:t>
            </a:r>
            <a:r>
              <a:rPr lang="en-US" dirty="0"/>
              <a:t> class is used to provide buffering for Writer instances. It makes the performance fast. It inherits </a:t>
            </a:r>
            <a:r>
              <a:rPr lang="en-US" dirty="0">
                <a:hlinkClick r:id="rId2"/>
              </a:rPr>
              <a:t>Writer</a:t>
            </a:r>
            <a:r>
              <a:rPr lang="en-US" dirty="0"/>
              <a:t> class. The buffering characters are used for providing the efficient writing of single </a:t>
            </a:r>
            <a:r>
              <a:rPr lang="en-US" dirty="0">
                <a:hlinkClick r:id="rId3"/>
              </a:rPr>
              <a:t>arrays</a:t>
            </a:r>
            <a:r>
              <a:rPr lang="en-US" dirty="0"/>
              <a:t>, characters, and </a:t>
            </a:r>
            <a:r>
              <a:rPr lang="en-US" dirty="0">
                <a:hlinkClick r:id="rId4"/>
              </a:rPr>
              <a:t>strings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88396"/>
              </p:ext>
            </p:extLst>
          </p:nvPr>
        </p:nvGraphicFramePr>
        <p:xfrm>
          <a:off x="457200" y="3727174"/>
          <a:ext cx="8458200" cy="219456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BufferedWriter(Writer wrt)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output stream that uses the default size for an output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BufferedWriter(Writer wrt, int size)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output stream that uses the specified size for an output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BufferedWriter</a:t>
            </a:r>
            <a:r>
              <a:rPr lang="en-IN" dirty="0"/>
              <a:t>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648451"/>
              </p:ext>
            </p:extLst>
          </p:nvPr>
        </p:nvGraphicFramePr>
        <p:xfrm>
          <a:off x="381000" y="1408043"/>
          <a:ext cx="8534400" cy="4587902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9391" marR="99391" marT="99391" marB="99391">
                    <a:lnL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9391" marR="99391" marT="99391" marB="99391">
                    <a:lnL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5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3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newLine()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add a new line by writing a line separator.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write(int c)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single character.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write(char[] cbuf, int off, int len)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portion of an array of characters.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write(String s, int off, int len)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write a portion of a string.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flush()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flushes the input stream.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closes the input stream</a:t>
                      </a:r>
                    </a:p>
                  </a:txBody>
                  <a:tcPr marL="66261" marR="66261" marT="66261" marB="662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02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BufferedWriterExample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b="1" dirty="0"/>
              <a:t>throws</a:t>
            </a:r>
            <a:r>
              <a:rPr lang="en-IN" dirty="0"/>
              <a:t> Exception {  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FileWriter</a:t>
            </a:r>
            <a:r>
              <a:rPr lang="en-IN" dirty="0"/>
              <a:t> writer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FileWriter</a:t>
            </a:r>
            <a:r>
              <a:rPr lang="en-IN" dirty="0"/>
              <a:t>("D:\\testout.txt");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BufferedWriter</a:t>
            </a:r>
            <a:r>
              <a:rPr lang="en-IN" dirty="0"/>
              <a:t> buffer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BufferedWriter</a:t>
            </a:r>
            <a:r>
              <a:rPr lang="en-IN" dirty="0"/>
              <a:t>(writer);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buffer.write</a:t>
            </a:r>
            <a:r>
              <a:rPr lang="en-IN" dirty="0"/>
              <a:t>("Welcome.");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buffer.close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("Success");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28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BufferedReader</a:t>
            </a:r>
            <a:r>
              <a:rPr lang="en-US" dirty="0"/>
              <a:t> class is used to read the text from a character-based input stream. It can be used to read data line by line by </a:t>
            </a:r>
            <a:r>
              <a:rPr lang="en-US" dirty="0" err="1"/>
              <a:t>readLine</a:t>
            </a:r>
            <a:r>
              <a:rPr lang="en-US" dirty="0"/>
              <a:t>() method. It makes the performance fast. It inherits </a:t>
            </a:r>
            <a:r>
              <a:rPr lang="en-US" dirty="0">
                <a:hlinkClick r:id="rId2"/>
              </a:rPr>
              <a:t>Reader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81784"/>
              </p:ext>
            </p:extLst>
          </p:nvPr>
        </p:nvGraphicFramePr>
        <p:xfrm>
          <a:off x="381000" y="3429000"/>
          <a:ext cx="8305800" cy="24536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2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9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1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BufferedReader(Reader rd)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input stream that uses the default size for an input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81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BufferedReader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(Reader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size)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create a buffered character input stream that uses the specified size for an input buffer.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5814037"/>
              </p:ext>
            </p:extLst>
          </p:nvPr>
        </p:nvGraphicFramePr>
        <p:xfrm>
          <a:off x="533400" y="1447800"/>
          <a:ext cx="8305800" cy="500297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53163" marR="53163" marT="53163" marB="53163">
                    <a:lnL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3163" marR="53163" marT="53163" marB="53163">
                    <a:lnL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0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read()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reading a single character.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read(char[] cbuf, int off, int len)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reading characters into a portion of an </a:t>
                      </a:r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array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markSupported()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test the input stream support for the mark and reset method.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readLine()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reading a line of text.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ready()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test whether the input stream is ready to be read.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skip(long n)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skipping the characters.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reset()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repositions the </a:t>
                      </a:r>
                      <a:r>
                        <a:rPr lang="en-US" sz="16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</a:rPr>
                        <a:t>stream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at a position the mark method was last called on this input stream.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6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mark(int readAheadLimit)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marking the present position in a stream.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883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close()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closes the input stream and releases any of the system resources associated with the stream.</a:t>
                      </a:r>
                    </a:p>
                  </a:txBody>
                  <a:tcPr marL="35442" marR="35442" marT="35442" marB="3544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8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BufferedReaderExample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  <a:r>
              <a:rPr lang="en-IN" b="1" dirty="0"/>
              <a:t>throws</a:t>
            </a:r>
            <a:r>
              <a:rPr lang="en-IN" dirty="0"/>
              <a:t> Exception{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FileReader</a:t>
            </a:r>
            <a:r>
              <a:rPr lang="en-IN" dirty="0"/>
              <a:t> </a:t>
            </a:r>
            <a:r>
              <a:rPr lang="en-IN" dirty="0" err="1"/>
              <a:t>fr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FileReader</a:t>
            </a:r>
            <a:r>
              <a:rPr lang="en-IN" dirty="0"/>
              <a:t>("D:\\testout.txt");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BufferedReader</a:t>
            </a:r>
            <a:r>
              <a:rPr lang="en-IN" dirty="0"/>
              <a:t> </a:t>
            </a:r>
            <a:r>
              <a:rPr lang="en-IN" dirty="0" err="1"/>
              <a:t>br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BufferedReader</a:t>
            </a:r>
            <a:r>
              <a:rPr lang="en-IN" dirty="0"/>
              <a:t>(</a:t>
            </a:r>
            <a:r>
              <a:rPr lang="en-IN" dirty="0" err="1"/>
              <a:t>fr</a:t>
            </a:r>
            <a:r>
              <a:rPr lang="en-IN" dirty="0"/>
              <a:t>);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;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b="1" dirty="0"/>
              <a:t>while</a:t>
            </a:r>
            <a:r>
              <a:rPr lang="en-IN" dirty="0"/>
              <a:t>((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br.read</a:t>
            </a:r>
            <a:r>
              <a:rPr lang="en-IN" dirty="0"/>
              <a:t>())!=-1){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System.out.print</a:t>
            </a:r>
            <a:r>
              <a:rPr lang="en-IN" dirty="0"/>
              <a:t>((</a:t>
            </a:r>
            <a:r>
              <a:rPr lang="en-IN" b="1" dirty="0"/>
              <a:t>char</a:t>
            </a:r>
            <a:r>
              <a:rPr lang="en-IN" dirty="0"/>
              <a:t>)</a:t>
            </a:r>
            <a:r>
              <a:rPr lang="en-IN" dirty="0" err="1"/>
              <a:t>i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      }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br.close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dirty="0" err="1"/>
              <a:t>fr.close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    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4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/>
              <a:t>DataOutputStream</a:t>
            </a:r>
            <a:r>
              <a:rPr lang="en-IN" sz="3200" b="1" dirty="0"/>
              <a:t> and </a:t>
            </a:r>
            <a:r>
              <a:rPr lang="en-IN" sz="3200" b="1" dirty="0" err="1"/>
              <a:t>DataInputStream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DataOutputStream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DataInputStream</a:t>
            </a:r>
            <a:r>
              <a:rPr lang="en-US" b="1" dirty="0"/>
              <a:t> </a:t>
            </a:r>
            <a:r>
              <a:rPr lang="en-US" dirty="0"/>
              <a:t>enable you to write or read primitive data to or from a stream. </a:t>
            </a:r>
          </a:p>
          <a:p>
            <a:r>
              <a:rPr lang="en-US" dirty="0"/>
              <a:t>They implement the </a:t>
            </a:r>
            <a:r>
              <a:rPr lang="en-US" b="1" dirty="0" err="1"/>
              <a:t>DataOutput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DataInput</a:t>
            </a:r>
            <a:r>
              <a:rPr lang="en-US" b="1" dirty="0"/>
              <a:t> </a:t>
            </a:r>
            <a:r>
              <a:rPr lang="en-US" dirty="0"/>
              <a:t>interfaces, respectively.</a:t>
            </a:r>
          </a:p>
          <a:p>
            <a:r>
              <a:rPr lang="en-US" dirty="0"/>
              <a:t>These interfaces define methods that convert primitive values to or from a sequence of bytes. </a:t>
            </a:r>
          </a:p>
          <a:p>
            <a:r>
              <a:rPr lang="en-US" dirty="0"/>
              <a:t>These streams make it easy to store binary data, such as integers or floating-point </a:t>
            </a:r>
            <a:r>
              <a:rPr lang="en-IN" dirty="0"/>
              <a:t>values, in a file.</a:t>
            </a:r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DataOutputStream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/>
              <a:t>)</a:t>
            </a:r>
          </a:p>
          <a:p>
            <a:r>
              <a:rPr lang="en-US" dirty="0"/>
              <a:t>final void </a:t>
            </a:r>
            <a:r>
              <a:rPr lang="en-US" dirty="0" err="1"/>
              <a:t>writeDouble</a:t>
            </a:r>
            <a:r>
              <a:rPr lang="en-US" dirty="0"/>
              <a:t>(double </a:t>
            </a:r>
            <a:r>
              <a:rPr lang="en-US" i="1" dirty="0"/>
              <a:t>value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void </a:t>
            </a:r>
            <a:r>
              <a:rPr lang="en-US" dirty="0" err="1"/>
              <a:t>writeBoolean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final void </a:t>
            </a:r>
            <a:r>
              <a:rPr lang="en-US" dirty="0" err="1"/>
              <a:t>writeInt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89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i="1" dirty="0" err="1"/>
              <a:t>inputStream</a:t>
            </a:r>
            <a:r>
              <a:rPr lang="en-IN" dirty="0"/>
              <a:t>)</a:t>
            </a:r>
          </a:p>
          <a:p>
            <a:r>
              <a:rPr lang="en-IN" dirty="0"/>
              <a:t>double </a:t>
            </a:r>
            <a:r>
              <a:rPr lang="en-IN" dirty="0" err="1"/>
              <a:t>readDouble</a:t>
            </a:r>
            <a:r>
              <a:rPr lang="en-IN" dirty="0"/>
              <a:t>( ) 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readBoolean</a:t>
            </a:r>
            <a:r>
              <a:rPr lang="en-IN" dirty="0"/>
              <a:t>( ) 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readInt</a:t>
            </a:r>
            <a:r>
              <a:rPr lang="en-IN" dirty="0"/>
              <a:t>( ) throws </a:t>
            </a:r>
            <a:r>
              <a:rPr lang="en-IN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7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48" y="2286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3820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class </a:t>
            </a:r>
            <a:r>
              <a:rPr lang="en-IN" i="1" dirty="0" err="1"/>
              <a:t>DataIODemo</a:t>
            </a:r>
            <a:r>
              <a:rPr lang="en-IN" i="1" dirty="0"/>
              <a:t> {</a:t>
            </a:r>
          </a:p>
          <a:p>
            <a:pPr marL="0" indent="0">
              <a:buNone/>
            </a:pPr>
            <a:r>
              <a:rPr lang="en-US" i="1" dirty="0"/>
              <a:t>	public static void main(String </a:t>
            </a:r>
            <a:r>
              <a:rPr lang="en-US" i="1" dirty="0" err="1"/>
              <a:t>args</a:t>
            </a:r>
            <a:r>
              <a:rPr lang="en-US" i="1" dirty="0"/>
              <a:t>[]) </a:t>
            </a:r>
            <a:r>
              <a:rPr lang="en-IN" i="1" dirty="0"/>
              <a:t>throws </a:t>
            </a:r>
            <a:r>
              <a:rPr lang="en-IN" i="1" dirty="0" err="1"/>
              <a:t>IOException</a:t>
            </a:r>
            <a:r>
              <a:rPr lang="en-IN" i="1" dirty="0"/>
              <a:t>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FileOutputStream</a:t>
            </a:r>
            <a:r>
              <a:rPr lang="en-US" i="1" dirty="0"/>
              <a:t> </a:t>
            </a:r>
            <a:r>
              <a:rPr lang="en-US" i="1" dirty="0" err="1"/>
              <a:t>fout</a:t>
            </a:r>
            <a:r>
              <a:rPr lang="en-US" i="1" dirty="0"/>
              <a:t> = new </a:t>
            </a:r>
            <a:r>
              <a:rPr lang="en-US" i="1" dirty="0" err="1"/>
              <a:t>FileOutputStream</a:t>
            </a:r>
            <a:r>
              <a:rPr lang="en-US" i="1" dirty="0"/>
              <a:t>("Test.dat");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DataOutputStream</a:t>
            </a:r>
            <a:r>
              <a:rPr lang="en-IN" i="1" dirty="0"/>
              <a:t> out = new </a:t>
            </a:r>
            <a:r>
              <a:rPr lang="en-IN" i="1" dirty="0" err="1"/>
              <a:t>DataOutputStream</a:t>
            </a:r>
            <a:r>
              <a:rPr lang="en-IN" i="1" dirty="0"/>
              <a:t>(</a:t>
            </a:r>
            <a:r>
              <a:rPr lang="en-IN" i="1" dirty="0" err="1"/>
              <a:t>fout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out.writeDouble</a:t>
            </a:r>
            <a:r>
              <a:rPr lang="en-IN" i="1" dirty="0"/>
              <a:t>(98.6);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out.writeInt</a:t>
            </a:r>
            <a:r>
              <a:rPr lang="en-IN" i="1" dirty="0"/>
              <a:t>(1000);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out.writeBoolean</a:t>
            </a:r>
            <a:r>
              <a:rPr lang="en-IN" i="1" dirty="0"/>
              <a:t>(true);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out.close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FileInputStream</a:t>
            </a:r>
            <a:r>
              <a:rPr lang="en-US" i="1" dirty="0"/>
              <a:t> fin = new </a:t>
            </a:r>
            <a:r>
              <a:rPr lang="en-US" i="1" dirty="0" err="1"/>
              <a:t>FileInputStream</a:t>
            </a:r>
            <a:r>
              <a:rPr lang="en-US" i="1" dirty="0"/>
              <a:t>("Test.dat");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DataInputStream</a:t>
            </a:r>
            <a:r>
              <a:rPr lang="en-IN" i="1" dirty="0"/>
              <a:t> in = new </a:t>
            </a:r>
            <a:r>
              <a:rPr lang="en-IN" i="1" dirty="0" err="1"/>
              <a:t>DataInputStream</a:t>
            </a:r>
            <a:r>
              <a:rPr lang="en-IN" i="1" dirty="0"/>
              <a:t>(fin);</a:t>
            </a:r>
          </a:p>
          <a:p>
            <a:pPr marL="0" indent="0">
              <a:buNone/>
            </a:pPr>
            <a:r>
              <a:rPr lang="en-IN" i="1" dirty="0"/>
              <a:t>		double d = </a:t>
            </a:r>
            <a:r>
              <a:rPr lang="en-IN" i="1" dirty="0" err="1"/>
              <a:t>in.readDouble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i</a:t>
            </a:r>
            <a:r>
              <a:rPr lang="en-IN" i="1" dirty="0"/>
              <a:t> = </a:t>
            </a:r>
            <a:r>
              <a:rPr lang="en-IN" i="1" dirty="0" err="1"/>
              <a:t>in.readInt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boolean</a:t>
            </a:r>
            <a:r>
              <a:rPr lang="en-IN" i="1" dirty="0"/>
              <a:t> b = </a:t>
            </a:r>
            <a:r>
              <a:rPr lang="en-IN" i="1" dirty="0" err="1"/>
              <a:t>in.readBoolean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System.out.println</a:t>
            </a:r>
            <a:r>
              <a:rPr lang="en-US" i="1" dirty="0"/>
              <a:t>("Here are the values: " +</a:t>
            </a:r>
          </a:p>
          <a:p>
            <a:pPr marL="0" indent="0">
              <a:buNone/>
            </a:pPr>
            <a:r>
              <a:rPr lang="en-IN" i="1" dirty="0"/>
              <a:t>		d + " " + </a:t>
            </a:r>
            <a:r>
              <a:rPr lang="en-IN" i="1" dirty="0" err="1"/>
              <a:t>i</a:t>
            </a:r>
            <a:r>
              <a:rPr lang="en-IN" i="1" dirty="0"/>
              <a:t> + " " + b);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in.close</a:t>
            </a:r>
            <a:r>
              <a:rPr lang="en-IN" i="1" dirty="0"/>
              <a:t>();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12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Reader and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Reader is an abstract class that defines Java’s model of streaming character input. It implements the Closeable and Readable interfaces.</a:t>
            </a:r>
          </a:p>
          <a:p>
            <a:r>
              <a:rPr lang="en-US" b="1" dirty="0"/>
              <a:t>Writer </a:t>
            </a:r>
            <a:r>
              <a:rPr lang="en-US" dirty="0"/>
              <a:t>is an abstract class that defines streaming character output. It implements the </a:t>
            </a:r>
            <a:r>
              <a:rPr lang="en-US" b="1" dirty="0"/>
              <a:t>Closeable</a:t>
            </a:r>
            <a:r>
              <a:rPr lang="en-US" dirty="0"/>
              <a:t>, </a:t>
            </a:r>
            <a:r>
              <a:rPr lang="en-IN" b="1" dirty="0"/>
              <a:t>Flushable</a:t>
            </a:r>
            <a:r>
              <a:rPr lang="en-IN" dirty="0"/>
              <a:t>, and </a:t>
            </a:r>
            <a:r>
              <a:rPr lang="en-IN" b="1" dirty="0" err="1"/>
              <a:t>Appendable</a:t>
            </a:r>
            <a:r>
              <a:rPr lang="en-IN" b="1" dirty="0"/>
              <a:t> </a:t>
            </a:r>
            <a:r>
              <a:rPr lang="en-IN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108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FileReader</a:t>
            </a:r>
            <a:r>
              <a:rPr lang="en-IN" dirty="0"/>
              <a:t> and </a:t>
            </a:r>
            <a:r>
              <a:rPr lang="en-IN" dirty="0" err="1"/>
              <a:t>FileWriter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FileReader</a:t>
            </a:r>
            <a:r>
              <a:rPr lang="en-US" b="1" dirty="0"/>
              <a:t> </a:t>
            </a:r>
            <a:r>
              <a:rPr lang="en-US" dirty="0"/>
              <a:t>class creates a </a:t>
            </a:r>
            <a:r>
              <a:rPr lang="en-US" b="1" dirty="0"/>
              <a:t>Reader </a:t>
            </a:r>
            <a:r>
              <a:rPr lang="en-US" dirty="0"/>
              <a:t>that you can use to read the contents of a file. Its two most commonly used constructors are shown here:</a:t>
            </a:r>
          </a:p>
          <a:p>
            <a:pPr lvl="1"/>
            <a:r>
              <a:rPr lang="en-IN" dirty="0" err="1"/>
              <a:t>FileReader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FileReader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)</a:t>
            </a:r>
          </a:p>
          <a:p>
            <a:r>
              <a:rPr lang="en-US" b="1" dirty="0" err="1"/>
              <a:t>FileWriter</a:t>
            </a:r>
            <a:r>
              <a:rPr lang="en-US" b="1" dirty="0"/>
              <a:t> </a:t>
            </a:r>
            <a:r>
              <a:rPr lang="en-US" dirty="0"/>
              <a:t>creates a </a:t>
            </a:r>
            <a:r>
              <a:rPr lang="en-US" b="1" dirty="0"/>
              <a:t>Writer </a:t>
            </a:r>
            <a:r>
              <a:rPr lang="en-US" dirty="0"/>
              <a:t>that you can use to write to a file. Its most commonly used </a:t>
            </a:r>
            <a:r>
              <a:rPr lang="en-IN" dirty="0"/>
              <a:t>constructors are shown here: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/>
              <a:t>append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FileWriter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/>
              <a:t>append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9"/>
            <a:ext cx="8153400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325437"/>
          </a:xfrm>
        </p:spPr>
        <p:txBody>
          <a:bodyPr>
            <a:normAutofit fontScale="90000"/>
          </a:bodyPr>
          <a:lstStyle/>
          <a:p>
            <a:r>
              <a:rPr lang="en-IN" dirty="0"/>
              <a:t>Writer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7172"/>
            <a:ext cx="8229599" cy="3952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419598"/>
            <a:ext cx="82296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1693</TotalTime>
  <Words>1434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Franklin Gothic Book</vt:lpstr>
      <vt:lpstr>Perpetua</vt:lpstr>
      <vt:lpstr>times new roman</vt:lpstr>
      <vt:lpstr>verdana</vt:lpstr>
      <vt:lpstr>Wingdings 2</vt:lpstr>
      <vt:lpstr>Equity</vt:lpstr>
      <vt:lpstr>FileReader,FileWriter, BufferedReader,BufferedWriter  DataInputStream, DataOutputStream</vt:lpstr>
      <vt:lpstr>DataOutputStream and DataInputStream</vt:lpstr>
      <vt:lpstr>DataOutputStream</vt:lpstr>
      <vt:lpstr>DataInputStream</vt:lpstr>
      <vt:lpstr>Example</vt:lpstr>
      <vt:lpstr>Reader and Writer</vt:lpstr>
      <vt:lpstr>FileReader and FileWriter</vt:lpstr>
      <vt:lpstr>Reader methods</vt:lpstr>
      <vt:lpstr>Writer Methods</vt:lpstr>
      <vt:lpstr>File Reader Example</vt:lpstr>
      <vt:lpstr>File Writer Example</vt:lpstr>
      <vt:lpstr>BufferedWriter Class</vt:lpstr>
      <vt:lpstr>BufferedWriter Class</vt:lpstr>
      <vt:lpstr>BufferedWriter</vt:lpstr>
      <vt:lpstr>BufferedReader</vt:lpstr>
      <vt:lpstr>BufferedReader</vt:lpstr>
      <vt:lpstr>BufferedReader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341</cp:revision>
  <dcterms:created xsi:type="dcterms:W3CDTF">2006-08-16T00:00:00Z</dcterms:created>
  <dcterms:modified xsi:type="dcterms:W3CDTF">2021-04-21T19:06:25Z</dcterms:modified>
</cp:coreProperties>
</file>