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DFB359-B0C7-4C2A-B5E6-DC0AAC7DC740}" type="datetimeFigureOut">
              <a:rPr lang="en-IN" smtClean="0"/>
              <a:t>22-04-2021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0C607-5E87-486F-838C-39442E9EFF1A}" type="slidenum">
              <a:rPr lang="en-IN" smtClean="0"/>
              <a:t>‹#›</a:t>
            </a:fld>
            <a:endParaRPr lang="en-IN"/>
          </a:p>
        </p:txBody>
      </p:sp>
    </p:spTree>
    <p:extLst>
      <p:ext uri="{BB962C8B-B14F-4D97-AF65-F5344CB8AC3E}">
        <p14:creationId xmlns:p14="http://schemas.microsoft.com/office/powerpoint/2010/main" val="3960630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4/22/2021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4/22/2021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IN"/>
          </a:p>
        </p:txBody>
      </p:sp>
      <p:sp>
        <p:nvSpPr>
          <p:cNvPr id="2" name="Title 1"/>
          <p:cNvSpPr>
            <a:spLocks noGrp="1"/>
          </p:cNvSpPr>
          <p:nvPr>
            <p:ph type="ctrTitle"/>
          </p:nvPr>
        </p:nvSpPr>
        <p:spPr/>
        <p:txBody>
          <a:bodyPr/>
          <a:lstStyle/>
          <a:p>
            <a:r>
              <a:rPr lang="en-IN" dirty="0"/>
              <a:t>Inter-process communication</a:t>
            </a:r>
          </a:p>
        </p:txBody>
      </p:sp>
    </p:spTree>
    <p:extLst>
      <p:ext uri="{BB962C8B-B14F-4D97-AF65-F5344CB8AC3E}">
        <p14:creationId xmlns:p14="http://schemas.microsoft.com/office/powerpoint/2010/main" val="1491947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Polling</a:t>
            </a:r>
          </a:p>
        </p:txBody>
      </p:sp>
      <p:sp>
        <p:nvSpPr>
          <p:cNvPr id="3" name="Content Placeholder 2"/>
          <p:cNvSpPr>
            <a:spLocks noGrp="1"/>
          </p:cNvSpPr>
          <p:nvPr>
            <p:ph sz="quarter" idx="1"/>
          </p:nvPr>
        </p:nvSpPr>
        <p:spPr/>
        <p:txBody>
          <a:bodyPr>
            <a:normAutofit/>
          </a:bodyPr>
          <a:lstStyle/>
          <a:p>
            <a:r>
              <a:rPr lang="en-IN" dirty="0"/>
              <a:t>Polling is usually implemented by a loop that is used to check some condition repeatedly. </a:t>
            </a:r>
          </a:p>
          <a:p>
            <a:r>
              <a:rPr lang="en-IN" dirty="0"/>
              <a:t>Once the condition is true, appropriate action is taken. This wastes CPU time.</a:t>
            </a:r>
          </a:p>
          <a:p>
            <a:r>
              <a:rPr lang="en-IN" dirty="0"/>
              <a:t>producer has to wait until the consumer is finished before it generates more data. </a:t>
            </a:r>
          </a:p>
          <a:p>
            <a:r>
              <a:rPr lang="en-IN" dirty="0"/>
              <a:t>consumer would waste many CPU cycles while it waited for the producer to produce. </a:t>
            </a:r>
          </a:p>
          <a:p>
            <a:r>
              <a:rPr lang="en-IN" dirty="0"/>
              <a:t>Once the producer was finished, it would start polling, wasting more CPU cycles waiting for the consumer to finish</a:t>
            </a:r>
          </a:p>
        </p:txBody>
      </p:sp>
    </p:spTree>
    <p:extLst>
      <p:ext uri="{BB962C8B-B14F-4D97-AF65-F5344CB8AC3E}">
        <p14:creationId xmlns:p14="http://schemas.microsoft.com/office/powerpoint/2010/main" val="204579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Inter-process communication</a:t>
            </a:r>
          </a:p>
        </p:txBody>
      </p:sp>
      <p:sp>
        <p:nvSpPr>
          <p:cNvPr id="3" name="Content Placeholder 2"/>
          <p:cNvSpPr>
            <a:spLocks noGrp="1"/>
          </p:cNvSpPr>
          <p:nvPr>
            <p:ph sz="quarter" idx="1"/>
          </p:nvPr>
        </p:nvSpPr>
        <p:spPr>
          <a:xfrm>
            <a:off x="914400" y="1447800"/>
            <a:ext cx="7772400" cy="5105400"/>
          </a:xfrm>
        </p:spPr>
        <p:txBody>
          <a:bodyPr/>
          <a:lstStyle/>
          <a:p>
            <a:r>
              <a:rPr lang="en-IN" dirty="0"/>
              <a:t>Java includes has inter-process communication mechanism through the </a:t>
            </a:r>
            <a:r>
              <a:rPr lang="en-IN" b="1" dirty="0"/>
              <a:t>wait( )</a:t>
            </a:r>
            <a:r>
              <a:rPr lang="en-IN" dirty="0"/>
              <a:t>, </a:t>
            </a:r>
            <a:r>
              <a:rPr lang="en-IN" b="1" dirty="0"/>
              <a:t>notify( )</a:t>
            </a:r>
            <a:r>
              <a:rPr lang="en-IN" dirty="0"/>
              <a:t>, and </a:t>
            </a:r>
            <a:r>
              <a:rPr lang="en-IN" b="1" dirty="0" err="1"/>
              <a:t>notifyAll</a:t>
            </a:r>
            <a:r>
              <a:rPr lang="en-IN" b="1" dirty="0"/>
              <a:t>( ) </a:t>
            </a:r>
            <a:r>
              <a:rPr lang="en-IN" dirty="0"/>
              <a:t>methods.</a:t>
            </a:r>
          </a:p>
          <a:p>
            <a:pPr lvl="1"/>
            <a:r>
              <a:rPr lang="en-IN" b="1" dirty="0"/>
              <a:t>wait( ) </a:t>
            </a:r>
            <a:r>
              <a:rPr lang="en-IN" dirty="0"/>
              <a:t>tells the calling thread to give up the monitor and go to sleep until some other thread enters the same monitor and calls </a:t>
            </a:r>
            <a:r>
              <a:rPr lang="en-IN" b="1" dirty="0"/>
              <a:t>notify( )</a:t>
            </a:r>
            <a:r>
              <a:rPr lang="en-IN" dirty="0"/>
              <a:t>.</a:t>
            </a:r>
          </a:p>
          <a:p>
            <a:pPr lvl="1"/>
            <a:r>
              <a:rPr lang="en-IN" b="1" dirty="0"/>
              <a:t>notify( ) </a:t>
            </a:r>
            <a:r>
              <a:rPr lang="en-IN" dirty="0"/>
              <a:t>wakes up a thread that called </a:t>
            </a:r>
            <a:r>
              <a:rPr lang="en-IN" b="1" dirty="0"/>
              <a:t>wait( ) </a:t>
            </a:r>
            <a:r>
              <a:rPr lang="en-IN" dirty="0"/>
              <a:t>on the same object.</a:t>
            </a:r>
          </a:p>
          <a:p>
            <a:pPr lvl="1"/>
            <a:r>
              <a:rPr lang="en-IN" b="1" dirty="0" err="1"/>
              <a:t>notifyAll</a:t>
            </a:r>
            <a:r>
              <a:rPr lang="en-IN" b="1" dirty="0"/>
              <a:t>( ) </a:t>
            </a:r>
            <a:r>
              <a:rPr lang="en-IN" dirty="0"/>
              <a:t>wakes up all the threads that called </a:t>
            </a:r>
            <a:r>
              <a:rPr lang="en-IN" b="1" dirty="0"/>
              <a:t>wait( ) </a:t>
            </a:r>
            <a:r>
              <a:rPr lang="en-IN" dirty="0"/>
              <a:t>on the same object. One of the threads will be granted access.</a:t>
            </a:r>
          </a:p>
          <a:p>
            <a:pPr marL="594360" lvl="2" indent="0">
              <a:buNone/>
            </a:pPr>
            <a:r>
              <a:rPr lang="en-IN" i="1" dirty="0"/>
              <a:t>final void wait( ) throws </a:t>
            </a:r>
            <a:r>
              <a:rPr lang="en-IN" i="1" dirty="0" err="1"/>
              <a:t>InterruptedException</a:t>
            </a:r>
            <a:endParaRPr lang="en-IN" i="1" dirty="0"/>
          </a:p>
          <a:p>
            <a:pPr marL="594360" lvl="2" indent="0">
              <a:buNone/>
            </a:pPr>
            <a:r>
              <a:rPr lang="en-IN" i="1" dirty="0"/>
              <a:t>final void notify( )</a:t>
            </a:r>
          </a:p>
          <a:p>
            <a:pPr marL="594360" lvl="2" indent="0">
              <a:buNone/>
            </a:pPr>
            <a:r>
              <a:rPr lang="en-IN" i="1" dirty="0"/>
              <a:t>final void </a:t>
            </a:r>
            <a:r>
              <a:rPr lang="en-IN" i="1" dirty="0" err="1"/>
              <a:t>notifyAll</a:t>
            </a:r>
            <a:r>
              <a:rPr lang="en-IN" i="1" dirty="0"/>
              <a:t>( )</a:t>
            </a:r>
          </a:p>
        </p:txBody>
      </p:sp>
    </p:spTree>
    <p:extLst>
      <p:ext uri="{BB962C8B-B14F-4D97-AF65-F5344CB8AC3E}">
        <p14:creationId xmlns:p14="http://schemas.microsoft.com/office/powerpoint/2010/main" val="3402014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Producer consumer problem</a:t>
            </a:r>
          </a:p>
        </p:txBody>
      </p:sp>
      <p:sp>
        <p:nvSpPr>
          <p:cNvPr id="3" name="Content Placeholder 2"/>
          <p:cNvSpPr>
            <a:spLocks noGrp="1"/>
          </p:cNvSpPr>
          <p:nvPr>
            <p:ph sz="quarter" idx="1"/>
          </p:nvPr>
        </p:nvSpPr>
        <p:spPr/>
        <p:txBody>
          <a:bodyPr/>
          <a:lstStyle/>
          <a:p>
            <a:r>
              <a:rPr lang="en-IN" dirty="0"/>
              <a:t>Refer PC.pdf</a:t>
            </a:r>
          </a:p>
        </p:txBody>
      </p:sp>
    </p:spTree>
    <p:extLst>
      <p:ext uri="{BB962C8B-B14F-4D97-AF65-F5344CB8AC3E}">
        <p14:creationId xmlns:p14="http://schemas.microsoft.com/office/powerpoint/2010/main" val="309362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a:t>
            </a:r>
          </a:p>
        </p:txBody>
      </p:sp>
      <p:sp>
        <p:nvSpPr>
          <p:cNvPr id="3" name="Content Placeholder 2"/>
          <p:cNvSpPr>
            <a:spLocks noGrp="1"/>
          </p:cNvSpPr>
          <p:nvPr>
            <p:ph sz="quarter" idx="1"/>
          </p:nvPr>
        </p:nvSpPr>
        <p:spPr/>
        <p:txBody>
          <a:bodyPr>
            <a:normAutofit/>
          </a:bodyPr>
          <a:lstStyle/>
          <a:p>
            <a:r>
              <a:rPr lang="en-IN" i="1" dirty="0"/>
              <a:t>Deadlock </a:t>
            </a:r>
            <a:r>
              <a:rPr lang="en-IN" dirty="0"/>
              <a:t>occurs when two threads have a circular dependency on a pair of synchronized objects.</a:t>
            </a:r>
          </a:p>
          <a:p>
            <a:r>
              <a:rPr lang="en-IN" dirty="0"/>
              <a:t>Suppose one thread enters the monitor on object X and another thread enters the monitor on object Y. </a:t>
            </a:r>
          </a:p>
          <a:p>
            <a:r>
              <a:rPr lang="en-IN" dirty="0"/>
              <a:t>If the thread in X tries to call any synchronized method on Y, it will block as expected. </a:t>
            </a:r>
          </a:p>
          <a:p>
            <a:r>
              <a:rPr lang="en-IN" dirty="0"/>
              <a:t>However, if the thread in Y, in turn, tries to call any synchronized method on X, the thread waits forever, because to access X, it would have to release its own lock on Y so that the first thread could complete</a:t>
            </a:r>
          </a:p>
        </p:txBody>
      </p:sp>
    </p:spTree>
    <p:extLst>
      <p:ext uri="{BB962C8B-B14F-4D97-AF65-F5344CB8AC3E}">
        <p14:creationId xmlns:p14="http://schemas.microsoft.com/office/powerpoint/2010/main" val="349556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program</a:t>
            </a:r>
          </a:p>
        </p:txBody>
      </p:sp>
      <p:sp>
        <p:nvSpPr>
          <p:cNvPr id="3" name="Content Placeholder 2"/>
          <p:cNvSpPr>
            <a:spLocks noGrp="1"/>
          </p:cNvSpPr>
          <p:nvPr>
            <p:ph sz="quarter" idx="1"/>
          </p:nvPr>
        </p:nvSpPr>
        <p:spPr>
          <a:xfrm>
            <a:off x="950843" y="1450768"/>
            <a:ext cx="7772400" cy="4572000"/>
          </a:xfrm>
        </p:spPr>
        <p:txBody>
          <a:bodyPr/>
          <a:lstStyle/>
          <a:p>
            <a:r>
              <a:rPr lang="en-IN" dirty="0"/>
              <a:t>Refer Deadlock.pdf</a:t>
            </a:r>
          </a:p>
          <a:p>
            <a:endParaRPr lang="en-IN" dirty="0"/>
          </a:p>
          <a:p>
            <a:r>
              <a:rPr lang="en-IN" dirty="0"/>
              <a:t>Output</a:t>
            </a:r>
          </a:p>
          <a:p>
            <a:pPr marL="320040" lvl="1" indent="0">
              <a:buNone/>
            </a:pPr>
            <a:r>
              <a:rPr lang="en-US" dirty="0" err="1"/>
              <a:t>MainThread</a:t>
            </a:r>
            <a:r>
              <a:rPr lang="en-US" dirty="0"/>
              <a:t> entered </a:t>
            </a:r>
            <a:r>
              <a:rPr lang="en-US" dirty="0" err="1"/>
              <a:t>A.foo</a:t>
            </a:r>
            <a:endParaRPr lang="en-US" dirty="0"/>
          </a:p>
          <a:p>
            <a:pPr marL="320040" lvl="1" indent="0">
              <a:buNone/>
            </a:pPr>
            <a:r>
              <a:rPr lang="en-US" dirty="0" err="1"/>
              <a:t>RacingThread</a:t>
            </a:r>
            <a:r>
              <a:rPr lang="en-US" dirty="0"/>
              <a:t> entered </a:t>
            </a:r>
            <a:r>
              <a:rPr lang="en-US" dirty="0" err="1"/>
              <a:t>B.bar</a:t>
            </a:r>
            <a:endParaRPr lang="en-US" dirty="0"/>
          </a:p>
          <a:p>
            <a:pPr marL="320040" lvl="1" indent="0">
              <a:buNone/>
            </a:pPr>
            <a:r>
              <a:rPr lang="en-US" dirty="0" err="1"/>
              <a:t>RacingThread</a:t>
            </a:r>
            <a:r>
              <a:rPr lang="en-US" dirty="0"/>
              <a:t> trying to </a:t>
            </a:r>
            <a:r>
              <a:rPr lang="en-US" dirty="0" err="1"/>
              <a:t>callA.last</a:t>
            </a:r>
            <a:r>
              <a:rPr lang="en-US" dirty="0"/>
              <a:t>()</a:t>
            </a:r>
          </a:p>
          <a:p>
            <a:pPr marL="320040" lvl="1" indent="0">
              <a:buNone/>
            </a:pPr>
            <a:r>
              <a:rPr lang="en-US" dirty="0" err="1"/>
              <a:t>MainThread</a:t>
            </a:r>
            <a:r>
              <a:rPr lang="en-US" dirty="0"/>
              <a:t> trying to call </a:t>
            </a:r>
            <a:r>
              <a:rPr lang="en-US" dirty="0" err="1"/>
              <a:t>B.last</a:t>
            </a:r>
            <a:r>
              <a:rPr lang="en-US" dirty="0"/>
              <a:t>()</a:t>
            </a:r>
            <a:endParaRPr lang="en-IN" dirty="0"/>
          </a:p>
        </p:txBody>
      </p:sp>
    </p:spTree>
    <p:extLst>
      <p:ext uri="{BB962C8B-B14F-4D97-AF65-F5344CB8AC3E}">
        <p14:creationId xmlns:p14="http://schemas.microsoft.com/office/powerpoint/2010/main" val="2038309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Suspend and resume</a:t>
            </a:r>
          </a:p>
        </p:txBody>
      </p:sp>
      <p:sp>
        <p:nvSpPr>
          <p:cNvPr id="3" name="Content Placeholder 2"/>
          <p:cNvSpPr>
            <a:spLocks noGrp="1"/>
          </p:cNvSpPr>
          <p:nvPr>
            <p:ph sz="quarter" idx="1"/>
          </p:nvPr>
        </p:nvSpPr>
        <p:spPr/>
        <p:txBody>
          <a:bodyPr/>
          <a:lstStyle/>
          <a:p>
            <a:r>
              <a:rPr lang="en-IN" dirty="0"/>
              <a:t>final void suspend( )</a:t>
            </a:r>
          </a:p>
          <a:p>
            <a:r>
              <a:rPr lang="en-IN" dirty="0"/>
              <a:t>final void resume( )</a:t>
            </a:r>
          </a:p>
          <a:p>
            <a:r>
              <a:rPr lang="en-IN" dirty="0"/>
              <a:t>Refer suspend resume.pdf</a:t>
            </a:r>
          </a:p>
        </p:txBody>
      </p:sp>
    </p:spTree>
    <p:extLst>
      <p:ext uri="{BB962C8B-B14F-4D97-AF65-F5344CB8AC3E}">
        <p14:creationId xmlns:p14="http://schemas.microsoft.com/office/powerpoint/2010/main" val="3572500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1808</TotalTime>
  <Words>358</Words>
  <Application>Microsoft Office PowerPoint</Application>
  <PresentationFormat>On-screen Show (4:3)</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Franklin Gothic Book</vt:lpstr>
      <vt:lpstr>Perpetua</vt:lpstr>
      <vt:lpstr>Wingdings 2</vt:lpstr>
      <vt:lpstr>Equity</vt:lpstr>
      <vt:lpstr>Inter-process communication</vt:lpstr>
      <vt:lpstr>Polling</vt:lpstr>
      <vt:lpstr>Inter-process communication</vt:lpstr>
      <vt:lpstr>Producer consumer problem</vt:lpstr>
      <vt:lpstr>Deadlock</vt:lpstr>
      <vt:lpstr>Deadlock program</vt:lpstr>
      <vt:lpstr>Suspend and resume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dc:title>
  <dc:creator>admin</dc:creator>
  <cp:lastModifiedBy>Prashanth Singaravelan</cp:lastModifiedBy>
  <cp:revision>343</cp:revision>
  <dcterms:created xsi:type="dcterms:W3CDTF">2006-08-16T00:00:00Z</dcterms:created>
  <dcterms:modified xsi:type="dcterms:W3CDTF">2021-04-22T02:10:17Z</dcterms:modified>
</cp:coreProperties>
</file>