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7" r:id="rId11"/>
    <p:sldId id="272" r:id="rId12"/>
    <p:sldId id="273" r:id="rId13"/>
    <p:sldId id="274" r:id="rId14"/>
    <p:sldId id="263" r:id="rId15"/>
    <p:sldId id="264" r:id="rId16"/>
    <p:sldId id="265" r:id="rId17"/>
    <p:sldId id="268" r:id="rId18"/>
    <p:sldId id="275" r:id="rId19"/>
    <p:sldId id="269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nkedhashmap" TargetMode="External"/><Relationship Id="rId2" Type="http://schemas.openxmlformats.org/officeDocument/2006/relationships/hyperlink" Target="https://www.javatpoint.com/java-hash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treema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TreeSet</a:t>
            </a:r>
            <a:r>
              <a:rPr lang="en-IN" dirty="0"/>
              <a:t> with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TreeSet2{  </a:t>
            </a:r>
          </a:p>
          <a:p>
            <a:pPr marL="0" indent="0">
              <a:buNone/>
            </a:pPr>
            <a:r>
              <a:rPr lang="en-IN" dirty="0"/>
              <a:t> 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	</a:t>
            </a:r>
            <a:r>
              <a:rPr lang="en-IN" dirty="0" err="1"/>
              <a:t>TreeSet</a:t>
            </a:r>
            <a:r>
              <a:rPr lang="en-IN" dirty="0"/>
              <a:t>&lt;String&gt; set=new </a:t>
            </a:r>
            <a:r>
              <a:rPr lang="en-IN" dirty="0" err="1"/>
              <a:t>TreeSet</a:t>
            </a:r>
            <a:r>
              <a:rPr lang="en-IN" dirty="0"/>
              <a:t>&lt;String&gt;();  </a:t>
            </a:r>
          </a:p>
          <a:p>
            <a:pPr marL="0" indent="0">
              <a:buNone/>
            </a:pPr>
            <a:r>
              <a:rPr lang="en-IN" dirty="0"/>
              <a:t>   	  </a:t>
            </a:r>
            <a:r>
              <a:rPr lang="en-IN" dirty="0" err="1"/>
              <a:t>set.add</a:t>
            </a:r>
            <a:r>
              <a:rPr lang="en-IN" dirty="0"/>
              <a:t>(“A");  </a:t>
            </a:r>
          </a:p>
          <a:p>
            <a:pPr marL="0" indent="0">
              <a:buNone/>
            </a:pPr>
            <a:r>
              <a:rPr lang="en-IN" dirty="0"/>
              <a:t>      	  </a:t>
            </a:r>
            <a:r>
              <a:rPr lang="en-IN" dirty="0" err="1"/>
              <a:t>set.add</a:t>
            </a:r>
            <a:r>
              <a:rPr lang="en-IN" dirty="0"/>
              <a:t>(“C");  </a:t>
            </a:r>
          </a:p>
          <a:p>
            <a:pPr marL="0" indent="0">
              <a:buNone/>
            </a:pPr>
            <a:r>
              <a:rPr lang="en-IN" dirty="0"/>
              <a:t>       	  </a:t>
            </a:r>
            <a:r>
              <a:rPr lang="en-IN" dirty="0" err="1"/>
              <a:t>set.add</a:t>
            </a:r>
            <a:r>
              <a:rPr lang="en-IN" dirty="0"/>
              <a:t>(“B");  </a:t>
            </a:r>
          </a:p>
          <a:p>
            <a:pPr marL="0" indent="0">
              <a:buNone/>
            </a:pPr>
            <a:r>
              <a:rPr lang="en-IN" dirty="0"/>
              <a:t>      	   </a:t>
            </a:r>
            <a:r>
              <a:rPr lang="en-IN" dirty="0" err="1"/>
              <a:t>System.out.println</a:t>
            </a:r>
            <a:r>
              <a:rPr lang="en-IN" dirty="0"/>
              <a:t>("Traversing element through Iterator in descending order");  </a:t>
            </a:r>
          </a:p>
          <a:p>
            <a:pPr marL="0" indent="0">
              <a:buNone/>
            </a:pPr>
            <a:r>
              <a:rPr lang="en-IN" dirty="0"/>
              <a:t>        	 Iterator 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set.descendingIterator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    	   while(</a:t>
            </a:r>
            <a:r>
              <a:rPr lang="en-IN" dirty="0" err="1"/>
              <a:t>i.hasNext</a:t>
            </a:r>
            <a:r>
              <a:rPr lang="en-IN" dirty="0"/>
              <a:t>())  </a:t>
            </a:r>
          </a:p>
          <a:p>
            <a:pPr marL="0" indent="0">
              <a:buNone/>
            </a:pPr>
            <a:r>
              <a:rPr lang="en-IN" dirty="0"/>
              <a:t>      	   {  </a:t>
            </a:r>
          </a:p>
          <a:p>
            <a:pPr marL="0" indent="0">
              <a:buNone/>
            </a:pPr>
            <a:r>
              <a:rPr lang="en-IN" dirty="0"/>
              <a:t>           		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       	  }  </a:t>
            </a:r>
          </a:p>
          <a:p>
            <a:pPr marL="0" indent="0">
              <a:buNone/>
            </a:pPr>
            <a:r>
              <a:rPr lang="en-IN" dirty="0"/>
              <a:t>           </a:t>
            </a:r>
          </a:p>
          <a:p>
            <a:pPr marL="0" indent="0">
              <a:buNone/>
            </a:pPr>
            <a:r>
              <a:rPr lang="en-IN" dirty="0"/>
              <a:t> 	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2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Treeset</a:t>
            </a:r>
            <a:r>
              <a:rPr lang="en-IN" dirty="0"/>
              <a:t> for 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elements in </a:t>
            </a:r>
            <a:r>
              <a:rPr lang="en-US" dirty="0" err="1"/>
              <a:t>TreeSet</a:t>
            </a:r>
            <a:r>
              <a:rPr lang="en-US" dirty="0"/>
              <a:t> must be of a Comparable type. </a:t>
            </a:r>
          </a:p>
          <a:p>
            <a:r>
              <a:rPr lang="en-US" dirty="0"/>
              <a:t>String and Wrapper classes are Comparable by default. </a:t>
            </a:r>
          </a:p>
          <a:p>
            <a:r>
              <a:rPr lang="en-US" dirty="0"/>
              <a:t>To add user-defined objects in </a:t>
            </a:r>
            <a:r>
              <a:rPr lang="en-US" dirty="0" err="1"/>
              <a:t>TreeSet</a:t>
            </a:r>
            <a:r>
              <a:rPr lang="en-US" dirty="0"/>
              <a:t>, you need to implement the Comparable interface.</a:t>
            </a:r>
          </a:p>
          <a:p>
            <a:r>
              <a:rPr lang="en-US" dirty="0"/>
              <a:t>Refer TreesetComparable.pdf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82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08919"/>
            <a:ext cx="5648877" cy="4572000"/>
          </a:xfrm>
        </p:spPr>
        <p:txBody>
          <a:bodyPr/>
          <a:lstStyle/>
          <a:p>
            <a:pPr algn="just"/>
            <a:r>
              <a:rPr lang="en-US" dirty="0" err="1"/>
              <a:t>HashSet</a:t>
            </a:r>
            <a:r>
              <a:rPr lang="en-US" dirty="0"/>
              <a:t> extends </a:t>
            </a:r>
            <a:r>
              <a:rPr lang="en-US" dirty="0" err="1"/>
              <a:t>AbstractSet</a:t>
            </a:r>
            <a:r>
              <a:rPr lang="en-US" dirty="0"/>
              <a:t> and implements the Set interface. It creates a collection that uses a hash table for storage.</a:t>
            </a:r>
          </a:p>
          <a:p>
            <a:pPr algn="just"/>
            <a:r>
              <a:rPr lang="en-US" dirty="0"/>
              <a:t>A hash table stores information by using a mechanism called </a:t>
            </a:r>
            <a:r>
              <a:rPr lang="en-US" b="1" dirty="0"/>
              <a:t>hashing</a:t>
            </a:r>
            <a:r>
              <a:rPr lang="en-US" dirty="0"/>
              <a:t>. In hashing, the informational content of a key is used to determine a unique value, called its hash code.</a:t>
            </a:r>
          </a:p>
          <a:p>
            <a:endParaRPr lang="en-IN" dirty="0"/>
          </a:p>
        </p:txBody>
      </p:sp>
      <p:pic>
        <p:nvPicPr>
          <p:cNvPr id="1026" name="Picture 2" descr="Java HashS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7" y="1066800"/>
            <a:ext cx="269999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6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02804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HashSetPgm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   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[]){  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HashSet</a:t>
            </a:r>
            <a:r>
              <a:rPr lang="en-IN" sz="1800" dirty="0"/>
              <a:t>&lt;String&gt; </a:t>
            </a:r>
            <a:r>
              <a:rPr lang="en-IN" sz="1800" dirty="0" err="1"/>
              <a:t>hs</a:t>
            </a:r>
            <a:r>
              <a:rPr lang="en-IN" sz="1800" dirty="0"/>
              <a:t>=new </a:t>
            </a:r>
            <a:r>
              <a:rPr lang="en-IN" sz="1800" dirty="0" err="1"/>
              <a:t>HashSet</a:t>
            </a:r>
            <a:r>
              <a:rPr lang="en-IN" sz="1800" dirty="0"/>
              <a:t>();  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("S");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("A");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("N");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("J");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("A");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("N");           </a:t>
            </a:r>
          </a:p>
          <a:p>
            <a:pPr marL="0" indent="0">
              <a:buNone/>
            </a:pPr>
            <a:r>
              <a:rPr lang="en-IN" sz="1800" dirty="0"/>
              <a:t>          Iterator&lt;String&gt; </a:t>
            </a:r>
            <a:r>
              <a:rPr lang="en-IN" sz="1800" dirty="0" err="1"/>
              <a:t>i</a:t>
            </a:r>
            <a:r>
              <a:rPr lang="en-IN" sz="1800" dirty="0"/>
              <a:t>=</a:t>
            </a:r>
            <a:r>
              <a:rPr lang="en-IN" sz="1800" dirty="0" err="1"/>
              <a:t>hs.iterator</a:t>
            </a:r>
            <a:r>
              <a:rPr lang="en-IN" sz="1800" dirty="0"/>
              <a:t>();  </a:t>
            </a:r>
          </a:p>
          <a:p>
            <a:pPr marL="0" indent="0">
              <a:buNone/>
            </a:pPr>
            <a:r>
              <a:rPr lang="en-IN" sz="1800" dirty="0"/>
              <a:t>           while(</a:t>
            </a:r>
            <a:r>
              <a:rPr lang="en-IN" sz="1800" dirty="0" err="1"/>
              <a:t>i.hasNext</a:t>
            </a:r>
            <a:r>
              <a:rPr lang="en-IN" sz="1800" dirty="0"/>
              <a:t>())  </a:t>
            </a:r>
          </a:p>
          <a:p>
            <a:pPr marL="0" indent="0">
              <a:buNone/>
            </a:pPr>
            <a:r>
              <a:rPr lang="en-IN" sz="1800" dirty="0"/>
              <a:t>           {  </a:t>
            </a:r>
          </a:p>
          <a:p>
            <a:pPr marL="0" indent="0">
              <a:buNone/>
            </a:pPr>
            <a:r>
              <a:rPr lang="en-IN" sz="1800" dirty="0"/>
              <a:t>       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i.next</a:t>
            </a:r>
            <a:r>
              <a:rPr lang="en-IN" sz="1800" dirty="0"/>
              <a:t>());  </a:t>
            </a:r>
          </a:p>
          <a:p>
            <a:pPr marL="0" indent="0">
              <a:buNone/>
            </a:pPr>
            <a:r>
              <a:rPr lang="en-IN" sz="1800" dirty="0"/>
              <a:t>           }  </a:t>
            </a:r>
          </a:p>
          <a:p>
            <a:pPr marL="0" indent="0">
              <a:buNone/>
            </a:pPr>
            <a:r>
              <a:rPr lang="en-IN" sz="1800" dirty="0"/>
              <a:t> }      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67600" y="4495800"/>
            <a:ext cx="1524000" cy="195800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A</a:t>
            </a:r>
          </a:p>
          <a:p>
            <a:pPr marL="0" indent="0">
              <a:buNone/>
            </a:pPr>
            <a:r>
              <a:rPr lang="en-IN" sz="1800" dirty="0"/>
              <a:t>S</a:t>
            </a:r>
          </a:p>
          <a:p>
            <a:pPr marL="0" indent="0">
              <a:buNone/>
            </a:pPr>
            <a:r>
              <a:rPr lang="en-IN" sz="1800" dirty="0"/>
              <a:t>J</a:t>
            </a:r>
          </a:p>
          <a:p>
            <a:pPr marL="0" indent="0">
              <a:buNone/>
            </a:pPr>
            <a:r>
              <a:rPr lang="en-IN" sz="18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955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Deque</a:t>
            </a:r>
            <a:r>
              <a:rPr lang="en-US" dirty="0"/>
              <a:t> Interface is a linear collection that supports element insertion and removal at both ends. </a:t>
            </a:r>
            <a:r>
              <a:rPr lang="en-US" dirty="0" err="1"/>
              <a:t>Deque</a:t>
            </a:r>
            <a:r>
              <a:rPr lang="en-US" dirty="0"/>
              <a:t> is an acronym for </a:t>
            </a:r>
            <a:r>
              <a:rPr lang="en-US" b="1" dirty="0"/>
              <a:t>"double ended queue".</a:t>
            </a:r>
          </a:p>
          <a:p>
            <a:r>
              <a:rPr lang="en-US" dirty="0"/>
              <a:t>Unlike Queue, we can add or remove elements from both sides.</a:t>
            </a:r>
          </a:p>
          <a:p>
            <a:r>
              <a:rPr lang="en-US" dirty="0"/>
              <a:t>Null elements are not allowed in the </a:t>
            </a:r>
            <a:r>
              <a:rPr lang="en-US" dirty="0" err="1"/>
              <a:t>ArrayDeque</a:t>
            </a:r>
            <a:r>
              <a:rPr lang="en-US" dirty="0"/>
              <a:t>.</a:t>
            </a:r>
          </a:p>
          <a:p>
            <a:r>
              <a:rPr lang="en-US" dirty="0" err="1"/>
              <a:t>ArrayDeque</a:t>
            </a:r>
            <a:r>
              <a:rPr lang="en-US" dirty="0"/>
              <a:t> has no capacity restrictions.</a:t>
            </a:r>
          </a:p>
          <a:p>
            <a:r>
              <a:rPr lang="en-US" dirty="0" err="1"/>
              <a:t>ArrayDeque</a:t>
            </a:r>
            <a:r>
              <a:rPr lang="en-US" dirty="0"/>
              <a:t> is faster than </a:t>
            </a:r>
            <a:r>
              <a:rPr lang="en-US" dirty="0" err="1"/>
              <a:t>LinkedList</a:t>
            </a:r>
            <a:r>
              <a:rPr lang="en-US" dirty="0"/>
              <a:t> and Stack.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94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28600" y="318701"/>
            <a:ext cx="78535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java.util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.*;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Book {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id;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String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name,author,publisher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quantity;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 Book(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id, String name, String author, String publisher,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quantity)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	  this.id = id;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	  this.name = name;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	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this.author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author;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	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this.publisher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publisher;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	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this.quantity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quantity;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6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7200"/>
            <a:ext cx="8915400" cy="586740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public class </a:t>
            </a:r>
            <a:r>
              <a:rPr lang="en-US" altLang="en-US" sz="1600" dirty="0" err="1">
                <a:latin typeface="Arial" panose="020B0604020202020204" pitchFamily="34" charset="0"/>
              </a:rPr>
              <a:t>ArrayDequeExample</a:t>
            </a:r>
            <a:r>
              <a:rPr lang="en-US" altLang="en-US" sz="1600" dirty="0">
                <a:latin typeface="Arial" panose="020B0604020202020204" pitchFamily="34" charset="0"/>
              </a:rPr>
              <a:t> {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	public static void main(String[] </a:t>
            </a:r>
            <a:r>
              <a:rPr lang="en-US" altLang="en-US" sz="1600" dirty="0" err="1">
                <a:latin typeface="Arial" panose="020B0604020202020204" pitchFamily="34" charset="0"/>
              </a:rPr>
              <a:t>args</a:t>
            </a:r>
            <a:r>
              <a:rPr lang="en-US" altLang="en-US" sz="1600" dirty="0">
                <a:latin typeface="Arial" panose="020B0604020202020204" pitchFamily="34" charset="0"/>
              </a:rPr>
              <a:t>) {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		  </a:t>
            </a:r>
            <a:r>
              <a:rPr lang="en-US" altLang="en-US" sz="1600" dirty="0" err="1">
                <a:latin typeface="Arial" panose="020B0604020202020204" pitchFamily="34" charset="0"/>
              </a:rPr>
              <a:t>Deque</a:t>
            </a:r>
            <a:r>
              <a:rPr lang="en-US" altLang="en-US" sz="1600" dirty="0">
                <a:latin typeface="Arial" panose="020B0604020202020204" pitchFamily="34" charset="0"/>
              </a:rPr>
              <a:t>&lt;Book&gt; set=new </a:t>
            </a:r>
            <a:r>
              <a:rPr lang="en-US" altLang="en-US" sz="1600" dirty="0" err="1">
                <a:latin typeface="Arial" panose="020B0604020202020204" pitchFamily="34" charset="0"/>
              </a:rPr>
              <a:t>ArrayDeque</a:t>
            </a:r>
            <a:r>
              <a:rPr lang="en-US" altLang="en-US" sz="1600" dirty="0">
                <a:latin typeface="Arial" panose="020B0604020202020204" pitchFamily="34" charset="0"/>
              </a:rPr>
              <a:t>&lt;Book&gt;();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		   		   Book b1=new Book(101,"Let us C","</a:t>
            </a:r>
            <a:r>
              <a:rPr lang="en-US" altLang="en-US" sz="1600" dirty="0" err="1">
                <a:latin typeface="Arial" panose="020B0604020202020204" pitchFamily="34" charset="0"/>
              </a:rPr>
              <a:t>Yashwant</a:t>
            </a:r>
            <a:r>
              <a:rPr lang="en-US" altLang="en-US" sz="1600" dirty="0">
                <a:latin typeface="Arial" panose="020B0604020202020204" pitchFamily="34" charset="0"/>
              </a:rPr>
              <a:t> Kanetkar","BPB",8);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		   Book b2=new Book(102,"Data Communications ","</a:t>
            </a:r>
            <a:r>
              <a:rPr lang="en-US" altLang="en-US" sz="1600" dirty="0" err="1">
                <a:latin typeface="Arial" panose="020B0604020202020204" pitchFamily="34" charset="0"/>
              </a:rPr>
              <a:t>Forouzan</a:t>
            </a:r>
            <a:r>
              <a:rPr lang="en-US" altLang="en-US" sz="1600" dirty="0">
                <a:latin typeface="Arial" panose="020B0604020202020204" pitchFamily="34" charset="0"/>
              </a:rPr>
              <a:t>","Mc </a:t>
            </a:r>
            <a:r>
              <a:rPr lang="en-US" altLang="en-US" sz="1600" dirty="0" err="1">
                <a:latin typeface="Arial" panose="020B0604020202020204" pitchFamily="34" charset="0"/>
              </a:rPr>
              <a:t>Graw</a:t>
            </a:r>
            <a:r>
              <a:rPr lang="en-US" altLang="en-US" sz="1600" dirty="0">
                <a:latin typeface="Arial" panose="020B0604020202020204" pitchFamily="34" charset="0"/>
              </a:rPr>
              <a:t> Hill",4);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	   Book b3=new Book(103,"Operating System","Galvin","Wiley",6);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</a:t>
            </a:r>
            <a:r>
              <a:rPr lang="en-US" altLang="en-US" sz="1600" dirty="0" err="1">
                <a:latin typeface="Arial" panose="020B0604020202020204" pitchFamily="34" charset="0"/>
              </a:rPr>
              <a:t>set.add</a:t>
            </a:r>
            <a:r>
              <a:rPr lang="en-US" altLang="en-US" sz="1600" dirty="0">
                <a:latin typeface="Arial" panose="020B0604020202020204" pitchFamily="34" charset="0"/>
              </a:rPr>
              <a:t>(b1);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</a:t>
            </a:r>
            <a:r>
              <a:rPr lang="en-US" altLang="en-US" sz="1600" dirty="0" err="1">
                <a:latin typeface="Arial" panose="020B0604020202020204" pitchFamily="34" charset="0"/>
              </a:rPr>
              <a:t>set.add</a:t>
            </a:r>
            <a:r>
              <a:rPr lang="en-US" altLang="en-US" sz="1600" dirty="0">
                <a:latin typeface="Arial" panose="020B0604020202020204" pitchFamily="34" charset="0"/>
              </a:rPr>
              <a:t>(b2);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</a:t>
            </a:r>
            <a:r>
              <a:rPr lang="en-US" altLang="en-US" sz="1600" dirty="0" err="1">
                <a:latin typeface="Arial" panose="020B0604020202020204" pitchFamily="34" charset="0"/>
              </a:rPr>
              <a:t>set.add</a:t>
            </a:r>
            <a:r>
              <a:rPr lang="en-US" altLang="en-US" sz="1600" dirty="0">
                <a:latin typeface="Arial" panose="020B0604020202020204" pitchFamily="34" charset="0"/>
              </a:rPr>
              <a:t>(b3);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for(Book b:set){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</a:t>
            </a:r>
            <a:r>
              <a:rPr lang="en-US" altLang="en-US" sz="1600" dirty="0" err="1">
                <a:latin typeface="Arial" panose="020B0604020202020204" pitchFamily="34" charset="0"/>
              </a:rPr>
              <a:t>System.out.println</a:t>
            </a:r>
            <a:r>
              <a:rPr lang="en-US" altLang="en-US" sz="1600" dirty="0">
                <a:latin typeface="Arial" panose="020B0604020202020204" pitchFamily="34" charset="0"/>
              </a:rPr>
              <a:t>(b.id+" "+b.name+" "+</a:t>
            </a:r>
            <a:r>
              <a:rPr lang="en-US" altLang="en-US" sz="1600" dirty="0" err="1">
                <a:latin typeface="Arial" panose="020B0604020202020204" pitchFamily="34" charset="0"/>
              </a:rPr>
              <a:t>b.author</a:t>
            </a:r>
            <a:r>
              <a:rPr lang="en-US" altLang="en-US" sz="1600" dirty="0">
                <a:latin typeface="Arial" panose="020B0604020202020204" pitchFamily="34" charset="0"/>
              </a:rPr>
              <a:t>+" "+</a:t>
            </a:r>
            <a:r>
              <a:rPr lang="en-US" altLang="en-US" sz="1600" dirty="0" err="1">
                <a:latin typeface="Arial" panose="020B0604020202020204" pitchFamily="34" charset="0"/>
              </a:rPr>
              <a:t>b.publisher</a:t>
            </a:r>
            <a:r>
              <a:rPr lang="en-US" altLang="en-US" sz="1600" dirty="0">
                <a:latin typeface="Arial" panose="020B0604020202020204" pitchFamily="34" charset="0"/>
              </a:rPr>
              <a:t>+" "+</a:t>
            </a:r>
            <a:r>
              <a:rPr lang="en-US" altLang="en-US" sz="1600" dirty="0" err="1">
                <a:latin typeface="Arial" panose="020B0604020202020204" pitchFamily="34" charset="0"/>
              </a:rPr>
              <a:t>b.quantity</a:t>
            </a:r>
            <a:r>
              <a:rPr lang="en-US" altLang="en-US" sz="1600" dirty="0">
                <a:latin typeface="Arial" panose="020B0604020202020204" pitchFamily="34" charset="0"/>
              </a:rPr>
              <a:t>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}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}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}  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400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4522" y="805070"/>
            <a:ext cx="777240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A map contains values on the basis of key, i.e. key and value pair. Each key and value pair is known as an entry. A Map contains unique keys.</a:t>
            </a:r>
          </a:p>
          <a:p>
            <a:r>
              <a:rPr lang="en-US" sz="1800" dirty="0"/>
              <a:t>A Map is useful if you have to search, update or delete elements on the basis of a key.</a:t>
            </a:r>
          </a:p>
          <a:p>
            <a:endParaRPr lang="en-IN" sz="1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81200"/>
            <a:ext cx="45495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4786248"/>
              </p:ext>
            </p:extLst>
          </p:nvPr>
        </p:nvGraphicFramePr>
        <p:xfrm>
          <a:off x="609600" y="1584960"/>
          <a:ext cx="8229600" cy="428244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5125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HashMap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HashMap is the implementation of Map, but it doesn't maintain any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2191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LinkedHashMap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LinkedHashMap is the implementation of Map. It inherits HashMap class. It maintains insertion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5125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TreeMap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TreeMap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is the implementation of Map and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SortedMap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maintains ascending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62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MapExample2{  </a:t>
            </a:r>
          </a:p>
          <a:p>
            <a:pPr marL="0" indent="0">
              <a:buNone/>
            </a:pPr>
            <a:r>
              <a:rPr lang="en-IN" dirty="0"/>
              <a:t> 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	Map&lt;</a:t>
            </a:r>
            <a:r>
              <a:rPr lang="en-IN" dirty="0" err="1"/>
              <a:t>Integer,String</a:t>
            </a:r>
            <a:r>
              <a:rPr lang="en-IN" dirty="0"/>
              <a:t>&gt; map=new 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Integer,String</a:t>
            </a:r>
            <a:r>
              <a:rPr lang="en-IN" dirty="0"/>
              <a:t>&gt;();  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map.put</a:t>
            </a:r>
            <a:r>
              <a:rPr lang="en-IN" dirty="0"/>
              <a:t>(100,"A");  </a:t>
            </a:r>
          </a:p>
          <a:p>
            <a:pPr marL="0" indent="0">
              <a:buNone/>
            </a:pPr>
            <a:r>
              <a:rPr lang="en-IN" dirty="0"/>
              <a:t>  	</a:t>
            </a:r>
            <a:r>
              <a:rPr lang="en-IN" dirty="0" err="1"/>
              <a:t>map.put</a:t>
            </a:r>
            <a:r>
              <a:rPr lang="en-IN" dirty="0"/>
              <a:t>(101,"V");  </a:t>
            </a:r>
          </a:p>
          <a:p>
            <a:pPr marL="0" indent="0">
              <a:buNone/>
            </a:pPr>
            <a:r>
              <a:rPr lang="en-IN" dirty="0"/>
              <a:t>  	</a:t>
            </a:r>
            <a:r>
              <a:rPr lang="en-IN" dirty="0" err="1"/>
              <a:t>map.put</a:t>
            </a:r>
            <a:r>
              <a:rPr lang="en-IN" dirty="0"/>
              <a:t>(102,"R");  </a:t>
            </a:r>
          </a:p>
          <a:p>
            <a:pPr marL="0" indent="0">
              <a:buNone/>
            </a:pPr>
            <a:r>
              <a:rPr lang="en-IN" dirty="0"/>
              <a:t>  	//Elements can traverse in any order  </a:t>
            </a:r>
          </a:p>
          <a:p>
            <a:pPr marL="0" indent="0">
              <a:buNone/>
            </a:pPr>
            <a:r>
              <a:rPr lang="en-IN" dirty="0"/>
              <a:t> 	 for(</a:t>
            </a:r>
            <a:r>
              <a:rPr lang="en-IN" dirty="0" err="1"/>
              <a:t>Map.Entry</a:t>
            </a:r>
            <a:r>
              <a:rPr lang="en-IN" dirty="0"/>
              <a:t> m:map.entrySet()){  </a:t>
            </a:r>
          </a:p>
          <a:p>
            <a:pPr marL="0" indent="0">
              <a:buNone/>
            </a:pPr>
            <a:r>
              <a:rPr lang="en-IN" dirty="0"/>
              <a:t>  		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m.getKey</a:t>
            </a:r>
            <a:r>
              <a:rPr lang="en-IN" dirty="0"/>
              <a:t>()+" "+</a:t>
            </a:r>
            <a:r>
              <a:rPr lang="en-IN" dirty="0" err="1"/>
              <a:t>m.getValue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 	 }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74835" y="5486400"/>
            <a:ext cx="7023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100 A</a:t>
            </a:r>
          </a:p>
          <a:p>
            <a:r>
              <a:rPr lang="pt-BR" dirty="0"/>
              <a:t>101 V</a:t>
            </a:r>
          </a:p>
          <a:p>
            <a:r>
              <a:rPr lang="pt-BR" dirty="0"/>
              <a:t>102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25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of fundamental collections (dynamic arrays, </a:t>
            </a:r>
            <a:r>
              <a:rPr lang="en-US" dirty="0"/>
              <a:t>linked lists, trees, and hash tables) are highly efficient.</a:t>
            </a:r>
          </a:p>
          <a:p>
            <a:r>
              <a:rPr lang="en-IN" dirty="0"/>
              <a:t>Several standard implementations </a:t>
            </a:r>
            <a:r>
              <a:rPr lang="en-US" dirty="0"/>
              <a:t>(such as </a:t>
            </a:r>
            <a:r>
              <a:rPr lang="en-US" b="1" dirty="0" err="1"/>
              <a:t>LinkedList</a:t>
            </a:r>
            <a:r>
              <a:rPr lang="en-US" dirty="0"/>
              <a:t>, </a:t>
            </a:r>
            <a:r>
              <a:rPr lang="en-US" b="1" dirty="0" err="1"/>
              <a:t>HashSet</a:t>
            </a:r>
            <a:r>
              <a:rPr lang="en-US" dirty="0"/>
              <a:t>, and </a:t>
            </a:r>
            <a:r>
              <a:rPr lang="en-US" b="1" dirty="0" err="1"/>
              <a:t>TreeSet</a:t>
            </a:r>
            <a:r>
              <a:rPr lang="en-US" dirty="0"/>
              <a:t>) of these interfaces are provided that you may </a:t>
            </a:r>
            <a:r>
              <a:rPr lang="en-IN" dirty="0"/>
              <a:t>use as-is.</a:t>
            </a:r>
          </a:p>
          <a:p>
            <a:r>
              <a:rPr lang="en-US" dirty="0"/>
              <a:t>You may also implement your own collection.</a:t>
            </a:r>
          </a:p>
          <a:p>
            <a:r>
              <a:rPr lang="en-IN" dirty="0"/>
              <a:t>Algorithms operate </a:t>
            </a:r>
            <a:r>
              <a:rPr lang="en-US" dirty="0"/>
              <a:t>on collections and are defined as static methods within the </a:t>
            </a:r>
            <a:r>
              <a:rPr lang="en-US" b="1" dirty="0"/>
              <a:t>Collections </a:t>
            </a:r>
            <a:r>
              <a:rPr lang="en-US" dirty="0"/>
              <a:t>class.</a:t>
            </a:r>
          </a:p>
          <a:p>
            <a:r>
              <a:rPr lang="en-US" dirty="0"/>
              <a:t>An </a:t>
            </a:r>
            <a:r>
              <a:rPr lang="en-US" i="1" dirty="0"/>
              <a:t>iterator </a:t>
            </a:r>
            <a:r>
              <a:rPr lang="en-US" dirty="0"/>
              <a:t>offers a general-purpose, standardized way of accessing the elements within a </a:t>
            </a:r>
            <a:r>
              <a:rPr lang="en-IN" dirty="0"/>
              <a:t>collection,</a:t>
            </a:r>
          </a:p>
        </p:txBody>
      </p:sp>
    </p:spTree>
    <p:extLst>
      <p:ext uri="{BB962C8B-B14F-4D97-AF65-F5344CB8AC3E}">
        <p14:creationId xmlns:p14="http://schemas.microsoft.com/office/powerpoint/2010/main" val="253662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"/>
            <a:ext cx="8153400" cy="6477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7200" dirty="0"/>
              <a:t>public class </a:t>
            </a:r>
            <a:r>
              <a:rPr lang="en-IN" sz="7200" dirty="0" err="1"/>
              <a:t>MyHashMapCopy</a:t>
            </a:r>
            <a:r>
              <a:rPr lang="en-IN" sz="7200" dirty="0"/>
              <a:t> { </a:t>
            </a:r>
          </a:p>
          <a:p>
            <a:pPr marL="0" indent="0">
              <a:buNone/>
            </a:pPr>
            <a:r>
              <a:rPr lang="en-IN" sz="7200" dirty="0"/>
              <a:t>    public static void main(String a[]){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HashMap</a:t>
            </a:r>
            <a:r>
              <a:rPr lang="en-IN" sz="7200" dirty="0"/>
              <a:t>&lt;String, String&gt; </a:t>
            </a:r>
            <a:r>
              <a:rPr lang="en-IN" sz="7200" dirty="0" err="1"/>
              <a:t>hm</a:t>
            </a:r>
            <a:r>
              <a:rPr lang="en-IN" sz="7200" dirty="0"/>
              <a:t> = new </a:t>
            </a:r>
            <a:r>
              <a:rPr lang="en-IN" sz="7200" dirty="0" err="1"/>
              <a:t>HashMap</a:t>
            </a:r>
            <a:r>
              <a:rPr lang="en-IN" sz="7200" dirty="0"/>
              <a:t>&lt;String, String&gt;();</a:t>
            </a:r>
          </a:p>
          <a:p>
            <a:pPr marL="0" indent="0">
              <a:buNone/>
            </a:pPr>
            <a:r>
              <a:rPr lang="en-IN" sz="7200" dirty="0"/>
              <a:t>        //add key-value pair to </a:t>
            </a:r>
            <a:r>
              <a:rPr lang="en-IN" sz="7200" dirty="0" err="1"/>
              <a:t>hashmap</a:t>
            </a:r>
            <a:endParaRPr lang="en-IN" sz="7200" dirty="0"/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("first", "FIRST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("second", "SECOND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</a:t>
            </a:r>
            <a:r>
              <a:rPr lang="en-IN" sz="7200" dirty="0" err="1"/>
              <a:t>third","THIRD</a:t>
            </a:r>
            <a:r>
              <a:rPr lang="en-IN" sz="7200" dirty="0"/>
              <a:t>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System.out.println</a:t>
            </a:r>
            <a:r>
              <a:rPr lang="en-IN" sz="7200" dirty="0"/>
              <a:t>(</a:t>
            </a:r>
            <a:r>
              <a:rPr lang="en-IN" sz="7200" dirty="0" err="1"/>
              <a:t>hm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</a:t>
            </a:r>
            <a:r>
              <a:rPr lang="en-IN" sz="7200" dirty="0" err="1"/>
              <a:t>HashMap</a:t>
            </a:r>
            <a:r>
              <a:rPr lang="en-IN" sz="7200" dirty="0"/>
              <a:t>&lt;String, String&gt; </a:t>
            </a:r>
            <a:r>
              <a:rPr lang="en-IN" sz="7200" dirty="0" err="1"/>
              <a:t>subMap</a:t>
            </a:r>
            <a:r>
              <a:rPr lang="en-IN" sz="7200" dirty="0"/>
              <a:t> = new </a:t>
            </a:r>
            <a:r>
              <a:rPr lang="en-IN" sz="7200" dirty="0" err="1"/>
              <a:t>HashMap</a:t>
            </a:r>
            <a:r>
              <a:rPr lang="en-IN" sz="7200" dirty="0"/>
              <a:t>&lt;String, String&gt;();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subMap.put</a:t>
            </a:r>
            <a:r>
              <a:rPr lang="en-IN" sz="7200" dirty="0"/>
              <a:t>("s1", "S1 VALUE");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subMap.put</a:t>
            </a:r>
            <a:r>
              <a:rPr lang="en-IN" sz="7200" dirty="0"/>
              <a:t>("s2", "S2 VALUE");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hm.putAll</a:t>
            </a:r>
            <a:r>
              <a:rPr lang="en-IN" sz="7200" dirty="0"/>
              <a:t>(</a:t>
            </a:r>
            <a:r>
              <a:rPr lang="en-IN" sz="7200" dirty="0" err="1"/>
              <a:t>subMap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  //</a:t>
            </a:r>
            <a:r>
              <a:rPr lang="en-IN" sz="7200" dirty="0" err="1"/>
              <a:t>subMap.putAll</a:t>
            </a:r>
            <a:r>
              <a:rPr lang="en-IN" sz="7200" dirty="0"/>
              <a:t>(</a:t>
            </a:r>
            <a:r>
              <a:rPr lang="en-IN" sz="7200" dirty="0" err="1"/>
              <a:t>hm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System.out.println</a:t>
            </a:r>
            <a:r>
              <a:rPr lang="en-IN" sz="7200" dirty="0"/>
              <a:t>(</a:t>
            </a:r>
            <a:r>
              <a:rPr lang="en-IN" sz="7200" dirty="0" err="1"/>
              <a:t>hm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 // </a:t>
            </a:r>
            <a:r>
              <a:rPr lang="en-IN" sz="7200" dirty="0" err="1"/>
              <a:t>System.out.println</a:t>
            </a:r>
            <a:r>
              <a:rPr lang="en-IN" sz="7200" dirty="0"/>
              <a:t>(</a:t>
            </a:r>
            <a:r>
              <a:rPr lang="en-IN" sz="7200" dirty="0" err="1"/>
              <a:t>subMap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}</a:t>
            </a:r>
          </a:p>
          <a:p>
            <a:pPr marL="0" indent="0">
              <a:buNone/>
            </a:pPr>
            <a:r>
              <a:rPr lang="en-IN" sz="7200" dirty="0"/>
              <a:t>}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715000"/>
            <a:ext cx="784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{third=THIRD INSERTED, first=FIRST INSERTED, second=SECOND INSERTED}</a:t>
            </a:r>
          </a:p>
          <a:p>
            <a:r>
              <a:rPr lang="en-US" dirty="0"/>
              <a:t>{third=THIRD INSERTED, first=FIRST INSERTED, s1=S1 VALUE, second=SECOND INSERTED, s2=S2 VALUE}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2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"/>
            <a:ext cx="7772400" cy="6553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/>
              <a:t>public class </a:t>
            </a:r>
            <a:r>
              <a:rPr lang="en-IN" sz="7200" dirty="0" err="1"/>
              <a:t>HashMapSearch</a:t>
            </a:r>
            <a:r>
              <a:rPr lang="en-IN" sz="7200" dirty="0"/>
              <a:t> {</a:t>
            </a:r>
          </a:p>
          <a:p>
            <a:pPr marL="0" indent="0">
              <a:buNone/>
            </a:pPr>
            <a:r>
              <a:rPr lang="en-IN" sz="7200" dirty="0"/>
              <a:t>     public static void main(String a[]){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HashMap</a:t>
            </a:r>
            <a:r>
              <a:rPr lang="en-IN" sz="7200" dirty="0"/>
              <a:t>&lt;String, String&gt; </a:t>
            </a:r>
            <a:r>
              <a:rPr lang="en-IN" sz="7200" dirty="0" err="1"/>
              <a:t>hm</a:t>
            </a:r>
            <a:r>
              <a:rPr lang="en-IN" sz="7200" dirty="0"/>
              <a:t> = new </a:t>
            </a:r>
            <a:r>
              <a:rPr lang="en-IN" sz="7200" dirty="0" err="1"/>
              <a:t>HashMap</a:t>
            </a:r>
            <a:r>
              <a:rPr lang="en-IN" sz="7200" dirty="0"/>
              <a:t>&lt;String, String&gt;();</a:t>
            </a:r>
          </a:p>
          <a:p>
            <a:pPr marL="0" indent="0">
              <a:buNone/>
            </a:pPr>
            <a:r>
              <a:rPr lang="en-IN" sz="7200" dirty="0"/>
              <a:t>        //add key-value pair to </a:t>
            </a:r>
            <a:r>
              <a:rPr lang="en-IN" sz="7200" dirty="0" err="1"/>
              <a:t>hashmap</a:t>
            </a:r>
            <a:endParaRPr lang="en-IN" sz="7200" dirty="0"/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("first", "FIRST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("second", "SECOND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</a:t>
            </a:r>
            <a:r>
              <a:rPr lang="en-IN" sz="7200" dirty="0" err="1"/>
              <a:t>third","THIRD</a:t>
            </a:r>
            <a:r>
              <a:rPr lang="en-IN" sz="7200" dirty="0"/>
              <a:t>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System.out.println</a:t>
            </a:r>
            <a:r>
              <a:rPr lang="en-IN" sz="7200" dirty="0"/>
              <a:t>(</a:t>
            </a:r>
            <a:r>
              <a:rPr lang="en-IN" sz="7200" dirty="0" err="1"/>
              <a:t>hm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  if(</a:t>
            </a:r>
            <a:r>
              <a:rPr lang="en-IN" sz="7200" dirty="0" err="1"/>
              <a:t>hm.containsKey</a:t>
            </a:r>
            <a:r>
              <a:rPr lang="en-IN" sz="7200" dirty="0"/>
              <a:t>("first")){</a:t>
            </a:r>
          </a:p>
          <a:p>
            <a:pPr marL="0" indent="0">
              <a:buNone/>
            </a:pPr>
            <a:r>
              <a:rPr lang="en-IN" sz="7200" dirty="0"/>
              <a:t>            </a:t>
            </a:r>
            <a:r>
              <a:rPr lang="en-IN" sz="7200" dirty="0" err="1"/>
              <a:t>System.out.println</a:t>
            </a:r>
            <a:r>
              <a:rPr lang="en-IN" sz="7200" dirty="0"/>
              <a:t>("The </a:t>
            </a:r>
            <a:r>
              <a:rPr lang="en-IN" sz="7200" dirty="0" err="1"/>
              <a:t>hashmap</a:t>
            </a:r>
            <a:r>
              <a:rPr lang="en-IN" sz="7200" dirty="0"/>
              <a:t> contains key first");</a:t>
            </a:r>
          </a:p>
          <a:p>
            <a:pPr marL="0" indent="0">
              <a:buNone/>
            </a:pPr>
            <a:r>
              <a:rPr lang="en-IN" sz="7200" dirty="0"/>
              <a:t>        } else {</a:t>
            </a:r>
          </a:p>
          <a:p>
            <a:pPr marL="0" indent="0">
              <a:buNone/>
            </a:pPr>
            <a:r>
              <a:rPr lang="en-IN" sz="7200" dirty="0"/>
              <a:t>            </a:t>
            </a:r>
            <a:r>
              <a:rPr lang="en-IN" sz="7200" dirty="0" err="1"/>
              <a:t>System.out.println</a:t>
            </a:r>
            <a:r>
              <a:rPr lang="en-IN" sz="7200" dirty="0"/>
              <a:t>("The </a:t>
            </a:r>
            <a:r>
              <a:rPr lang="en-IN" sz="7200" dirty="0" err="1"/>
              <a:t>hashmap</a:t>
            </a:r>
            <a:r>
              <a:rPr lang="en-IN" sz="7200" dirty="0"/>
              <a:t> does not contains key first");</a:t>
            </a:r>
          </a:p>
          <a:p>
            <a:pPr marL="0" indent="0">
              <a:buNone/>
            </a:pPr>
            <a:r>
              <a:rPr lang="en-IN" sz="7200" dirty="0"/>
              <a:t>        }</a:t>
            </a:r>
          </a:p>
          <a:p>
            <a:pPr marL="0" indent="0">
              <a:buNone/>
            </a:pPr>
            <a:r>
              <a:rPr lang="en-IN" sz="7200" dirty="0"/>
              <a:t>        if(</a:t>
            </a:r>
            <a:r>
              <a:rPr lang="en-IN" sz="7200" dirty="0" err="1"/>
              <a:t>hm.containsKey</a:t>
            </a:r>
            <a:r>
              <a:rPr lang="en-IN" sz="7200" dirty="0"/>
              <a:t>("fifth")){</a:t>
            </a:r>
          </a:p>
          <a:p>
            <a:pPr marL="0" indent="0">
              <a:buNone/>
            </a:pPr>
            <a:r>
              <a:rPr lang="en-IN" sz="7200" dirty="0"/>
              <a:t>            </a:t>
            </a:r>
            <a:r>
              <a:rPr lang="en-IN" sz="7200" dirty="0" err="1"/>
              <a:t>System.out.println</a:t>
            </a:r>
            <a:r>
              <a:rPr lang="en-IN" sz="7200" dirty="0"/>
              <a:t>("The </a:t>
            </a:r>
            <a:r>
              <a:rPr lang="en-IN" sz="7200" dirty="0" err="1"/>
              <a:t>hashmap</a:t>
            </a:r>
            <a:r>
              <a:rPr lang="en-IN" sz="7200" dirty="0"/>
              <a:t> contains key fifth");</a:t>
            </a:r>
          </a:p>
          <a:p>
            <a:pPr marL="0" indent="0">
              <a:buNone/>
            </a:pPr>
            <a:r>
              <a:rPr lang="en-IN" sz="7200" dirty="0"/>
              <a:t>        } else {</a:t>
            </a:r>
          </a:p>
          <a:p>
            <a:pPr marL="0" indent="0">
              <a:buNone/>
            </a:pPr>
            <a:r>
              <a:rPr lang="en-IN" sz="7200" dirty="0"/>
              <a:t>            </a:t>
            </a:r>
            <a:r>
              <a:rPr lang="en-IN" sz="7200" dirty="0" err="1"/>
              <a:t>System.out.println</a:t>
            </a:r>
            <a:r>
              <a:rPr lang="en-IN" sz="7200" dirty="0"/>
              <a:t>("The </a:t>
            </a:r>
            <a:r>
              <a:rPr lang="en-IN" sz="7200" dirty="0" err="1"/>
              <a:t>hashmap</a:t>
            </a:r>
            <a:r>
              <a:rPr lang="en-IN" sz="7200" dirty="0"/>
              <a:t> does not contains key fifth");</a:t>
            </a:r>
          </a:p>
          <a:p>
            <a:pPr marL="0" indent="0">
              <a:buNone/>
            </a:pPr>
            <a:r>
              <a:rPr lang="en-IN" sz="7200" dirty="0"/>
              <a:t>        }</a:t>
            </a:r>
          </a:p>
          <a:p>
            <a:pPr marL="0" indent="0">
              <a:buNone/>
            </a:pPr>
            <a:r>
              <a:rPr lang="en-IN" sz="7200" dirty="0"/>
              <a:t>    }    </a:t>
            </a:r>
          </a:p>
          <a:p>
            <a:pPr marL="0" indent="0">
              <a:buNone/>
            </a:pPr>
            <a:r>
              <a:rPr lang="en-IN" sz="7200" dirty="0"/>
              <a:t>}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562600"/>
            <a:ext cx="7467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{third=THIRD INSERTED, first=FIRST INSERTED, second=SECOND INSERTED}</a:t>
            </a:r>
          </a:p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contains key first</a:t>
            </a:r>
          </a:p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does not contains key fifth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7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Collection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Collection</a:t>
            </a:r>
            <a:r>
              <a:rPr lang="en-US" dirty="0"/>
              <a:t> - Enables you to work with groups of objects; it is at the top of the collections </a:t>
            </a:r>
            <a:r>
              <a:rPr lang="en-IN" dirty="0"/>
              <a:t>hierarchy.</a:t>
            </a:r>
          </a:p>
          <a:p>
            <a:r>
              <a:rPr lang="en-US" b="1" dirty="0" err="1"/>
              <a:t>Deque</a:t>
            </a:r>
            <a:r>
              <a:rPr lang="en-US" dirty="0"/>
              <a:t> - Extends Queue to handle a double-ended queue</a:t>
            </a:r>
          </a:p>
          <a:p>
            <a:r>
              <a:rPr lang="en-US" b="1" dirty="0"/>
              <a:t>List</a:t>
            </a:r>
            <a:r>
              <a:rPr lang="en-US" dirty="0"/>
              <a:t> - Extends Collection to handle sequences (lists of objects).</a:t>
            </a:r>
          </a:p>
          <a:p>
            <a:r>
              <a:rPr lang="en-US" b="1" dirty="0" err="1"/>
              <a:t>NavigableSet</a:t>
            </a:r>
            <a:r>
              <a:rPr lang="en-US" dirty="0"/>
              <a:t> - Extends </a:t>
            </a:r>
            <a:r>
              <a:rPr lang="en-US" dirty="0" err="1"/>
              <a:t>SortedSet</a:t>
            </a:r>
            <a:r>
              <a:rPr lang="en-US" dirty="0"/>
              <a:t> to handle retrieval of elements based on closest-match searches. </a:t>
            </a:r>
          </a:p>
          <a:p>
            <a:r>
              <a:rPr lang="en-US" b="1" dirty="0"/>
              <a:t>Queue </a:t>
            </a:r>
            <a:r>
              <a:rPr lang="en-US" dirty="0"/>
              <a:t>- Extends Collection to handle special types of lists in which elements are removed only from the head.</a:t>
            </a:r>
          </a:p>
          <a:p>
            <a:r>
              <a:rPr lang="en-US" b="1" dirty="0"/>
              <a:t>Set </a:t>
            </a:r>
            <a:r>
              <a:rPr lang="en-US" dirty="0"/>
              <a:t>- Extends Collection to handle sets, which must contain unique elements.</a:t>
            </a:r>
          </a:p>
          <a:p>
            <a:r>
              <a:rPr lang="en-IN" b="1" dirty="0" err="1"/>
              <a:t>SortedSet</a:t>
            </a:r>
            <a:r>
              <a:rPr lang="en-IN" dirty="0"/>
              <a:t> - Extends Set to handle sorted sets.</a:t>
            </a:r>
          </a:p>
          <a:p>
            <a:r>
              <a:rPr lang="en-US" dirty="0"/>
              <a:t>In addition to the collection interfaces, collections also use the </a:t>
            </a:r>
            <a:r>
              <a:rPr lang="en-US" b="1" dirty="0"/>
              <a:t>Comparator</a:t>
            </a:r>
            <a:r>
              <a:rPr lang="en-US" dirty="0"/>
              <a:t>, </a:t>
            </a:r>
            <a:r>
              <a:rPr lang="en-US" b="1" dirty="0" err="1"/>
              <a:t>RandomAccess</a:t>
            </a:r>
            <a:r>
              <a:rPr lang="en-US" dirty="0"/>
              <a:t>, </a:t>
            </a:r>
            <a:r>
              <a:rPr lang="en-IN" b="1" dirty="0"/>
              <a:t>Iterator</a:t>
            </a:r>
            <a:r>
              <a:rPr lang="en-IN" dirty="0"/>
              <a:t>, and </a:t>
            </a:r>
            <a:r>
              <a:rPr lang="en-IN" b="1" dirty="0" err="1"/>
              <a:t>ListIterator</a:t>
            </a:r>
            <a:r>
              <a:rPr lang="en-IN" b="1" dirty="0"/>
              <a:t> </a:t>
            </a:r>
            <a:r>
              <a:rPr lang="en-IN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85065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8229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441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ArrayListDemo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 err="1"/>
              <a:t>ArrayList</a:t>
            </a:r>
            <a:r>
              <a:rPr lang="en-IN" sz="1600" dirty="0"/>
              <a:t>&lt;String&gt; al = new </a:t>
            </a:r>
            <a:r>
              <a:rPr lang="en-IN" sz="1600" dirty="0" err="1"/>
              <a:t>ArrayList</a:t>
            </a:r>
            <a:r>
              <a:rPr lang="en-IN" sz="1600" dirty="0"/>
              <a:t>&lt;String&gt;();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("Initial size of al: " +</a:t>
            </a:r>
          </a:p>
          <a:p>
            <a:pPr marL="0" indent="0">
              <a:buNone/>
            </a:pPr>
            <a:r>
              <a:rPr lang="en-IN" sz="1600" dirty="0" err="1"/>
              <a:t>al.size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("C");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("A");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("E");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("B");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("D");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("F");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(1, "A2");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("Size of al after additions: " +</a:t>
            </a:r>
          </a:p>
          <a:p>
            <a:pPr marL="0" indent="0">
              <a:buNone/>
            </a:pPr>
            <a:r>
              <a:rPr lang="en-IN" sz="1600" dirty="0" err="1"/>
              <a:t>al.size</a:t>
            </a:r>
            <a:r>
              <a:rPr lang="en-IN" sz="1600" dirty="0"/>
              <a:t>());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219200"/>
            <a:ext cx="44196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("Contents of al: " + al);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al.remove</a:t>
            </a:r>
            <a:r>
              <a:rPr lang="en-IN" sz="1600" dirty="0"/>
              <a:t>("F");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al.remove</a:t>
            </a:r>
            <a:r>
              <a:rPr lang="en-IN" sz="1600" dirty="0"/>
              <a:t>(2);</a:t>
            </a:r>
          </a:p>
          <a:p>
            <a:pPr marL="0" indent="0">
              <a:buFont typeface="Wingdings 2"/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("Size of al after deletions: " +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al.size</a:t>
            </a:r>
            <a:r>
              <a:rPr lang="en-IN" sz="1600" dirty="0"/>
              <a:t>());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("Contents of al: " + al);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US" sz="1600" dirty="0"/>
              <a:t>The output from this program is shown here:</a:t>
            </a:r>
          </a:p>
          <a:p>
            <a:pPr marL="0" indent="0">
              <a:buFont typeface="Wingdings 2"/>
              <a:buNone/>
            </a:pPr>
            <a:r>
              <a:rPr lang="en-US" sz="1600" dirty="0"/>
              <a:t>Initial size of al: 0</a:t>
            </a:r>
          </a:p>
          <a:p>
            <a:pPr marL="0" indent="0">
              <a:buFont typeface="Wingdings 2"/>
              <a:buNone/>
            </a:pPr>
            <a:r>
              <a:rPr lang="en-US" sz="1600" dirty="0"/>
              <a:t>Size of al after additions: 7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Contents of al: [C, A2, A, E, B, D, F]</a:t>
            </a:r>
          </a:p>
          <a:p>
            <a:pPr marL="0" indent="0">
              <a:buFont typeface="Wingdings 2"/>
              <a:buNone/>
            </a:pPr>
            <a:r>
              <a:rPr lang="en-US" sz="1600" dirty="0"/>
              <a:t>Size of al after deletions: 5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Contents of al: [C, A2, E, B, D]</a:t>
            </a:r>
          </a:p>
        </p:txBody>
      </p:sp>
    </p:spTree>
    <p:extLst>
      <p:ext uri="{BB962C8B-B14F-4D97-AF65-F5344CB8AC3E}">
        <p14:creationId xmlns:p14="http://schemas.microsoft.com/office/powerpoint/2010/main" val="199662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480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LinkedListDemo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// Create a linked list.</a:t>
            </a:r>
          </a:p>
          <a:p>
            <a:pPr marL="0" indent="0">
              <a:buNone/>
            </a:pPr>
            <a:r>
              <a:rPr lang="en-IN" sz="1600" dirty="0" err="1"/>
              <a:t>LinkedList</a:t>
            </a:r>
            <a:r>
              <a:rPr lang="en-IN" sz="1600" dirty="0"/>
              <a:t>&lt;String&gt; </a:t>
            </a:r>
            <a:r>
              <a:rPr lang="en-IN" sz="1600" dirty="0" err="1"/>
              <a:t>ll</a:t>
            </a:r>
            <a:r>
              <a:rPr lang="en-IN" sz="1600" dirty="0"/>
              <a:t> = new </a:t>
            </a:r>
            <a:r>
              <a:rPr lang="en-IN" sz="1600" dirty="0" err="1"/>
              <a:t>LinkedList</a:t>
            </a:r>
            <a:r>
              <a:rPr lang="en-IN" sz="1600" dirty="0"/>
              <a:t>&lt;String&gt;();</a:t>
            </a:r>
          </a:p>
          <a:p>
            <a:pPr marL="0" indent="0">
              <a:buNone/>
            </a:pPr>
            <a:r>
              <a:rPr lang="en-US" sz="1600" dirty="0"/>
              <a:t>// Add elements to the linked list.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("F");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("B");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("D");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("E");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("C");</a:t>
            </a:r>
          </a:p>
          <a:p>
            <a:pPr marL="0" indent="0">
              <a:buNone/>
            </a:pPr>
            <a:r>
              <a:rPr lang="en-IN" sz="1600" dirty="0" err="1"/>
              <a:t>ll.addLast</a:t>
            </a:r>
            <a:r>
              <a:rPr lang="en-IN" sz="1600" dirty="0"/>
              <a:t>("Z");</a:t>
            </a:r>
          </a:p>
          <a:p>
            <a:pPr marL="0" indent="0">
              <a:buNone/>
            </a:pPr>
            <a:r>
              <a:rPr lang="en-IN" sz="1600" dirty="0" err="1"/>
              <a:t>ll.addFirst</a:t>
            </a:r>
            <a:r>
              <a:rPr lang="en-IN" sz="1600" dirty="0"/>
              <a:t>("A");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(1, "A2");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("Original contents of </a:t>
            </a:r>
            <a:r>
              <a:rPr lang="en-US" sz="1600" dirty="0" err="1"/>
              <a:t>ll</a:t>
            </a:r>
            <a:r>
              <a:rPr lang="en-US" sz="1600" dirty="0"/>
              <a:t>: " + </a:t>
            </a:r>
            <a:r>
              <a:rPr lang="en-US" sz="1600" dirty="0" err="1"/>
              <a:t>ll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ll.remove</a:t>
            </a:r>
            <a:r>
              <a:rPr lang="en-IN" sz="1600" dirty="0"/>
              <a:t>("F");</a:t>
            </a:r>
          </a:p>
          <a:p>
            <a:pPr marL="0" indent="0">
              <a:buNone/>
            </a:pPr>
            <a:r>
              <a:rPr lang="en-IN" sz="1600" dirty="0" err="1"/>
              <a:t>ll.remove</a:t>
            </a:r>
            <a:r>
              <a:rPr lang="en-IN" sz="1600" dirty="0"/>
              <a:t>(2);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("Contents of </a:t>
            </a:r>
            <a:r>
              <a:rPr lang="en-US" sz="1600" dirty="0" err="1"/>
              <a:t>ll</a:t>
            </a:r>
            <a:r>
              <a:rPr lang="en-US" sz="1600" dirty="0"/>
              <a:t> after deletion: "</a:t>
            </a:r>
            <a:r>
              <a:rPr lang="en-IN" sz="1600" dirty="0"/>
              <a:t>+ </a:t>
            </a:r>
            <a:r>
              <a:rPr lang="en-IN" sz="1600" dirty="0" err="1"/>
              <a:t>ll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762000"/>
            <a:ext cx="40767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/>
              <a:t>// Remove first and last elements.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ll.removeFirst</a:t>
            </a:r>
            <a:r>
              <a:rPr lang="en-IN" sz="16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ll.removeLast</a:t>
            </a:r>
            <a:r>
              <a:rPr lang="en-IN" sz="16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ll</a:t>
            </a:r>
            <a:r>
              <a:rPr lang="en-US" sz="1600" dirty="0"/>
              <a:t> after deleting first and last: "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+ </a:t>
            </a:r>
            <a:r>
              <a:rPr lang="en-IN" sz="1600" dirty="0" err="1"/>
              <a:t>ll</a:t>
            </a:r>
            <a:r>
              <a:rPr lang="en-IN" sz="1600" dirty="0"/>
              <a:t>);</a:t>
            </a:r>
          </a:p>
          <a:p>
            <a:pPr marL="0" indent="0">
              <a:buFont typeface="Wingdings 2"/>
              <a:buNone/>
            </a:pPr>
            <a:r>
              <a:rPr lang="en-US" sz="1600" dirty="0"/>
              <a:t>// Get and set a value.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String </a:t>
            </a:r>
            <a:r>
              <a:rPr lang="en-IN" sz="1600" dirty="0" err="1"/>
              <a:t>val</a:t>
            </a:r>
            <a:r>
              <a:rPr lang="en-IN" sz="1600" dirty="0"/>
              <a:t> = </a:t>
            </a:r>
            <a:r>
              <a:rPr lang="en-IN" sz="1600" dirty="0" err="1"/>
              <a:t>ll.get</a:t>
            </a:r>
            <a:r>
              <a:rPr lang="en-IN" sz="1600" dirty="0"/>
              <a:t>(2);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ll.set</a:t>
            </a:r>
            <a:r>
              <a:rPr lang="en-IN" sz="1600" dirty="0"/>
              <a:t>(2, </a:t>
            </a:r>
            <a:r>
              <a:rPr lang="en-IN" sz="1600" dirty="0" err="1"/>
              <a:t>val</a:t>
            </a:r>
            <a:r>
              <a:rPr lang="en-IN" sz="1600" dirty="0"/>
              <a:t> + " Changed");</a:t>
            </a:r>
          </a:p>
          <a:p>
            <a:pPr marL="0" indent="0">
              <a:buFont typeface="Wingdings 2"/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ll</a:t>
            </a:r>
            <a:r>
              <a:rPr lang="en-US" sz="1600" dirty="0"/>
              <a:t> after change: " + </a:t>
            </a:r>
            <a:r>
              <a:rPr lang="en-US" sz="1600" dirty="0" err="1"/>
              <a:t>ll</a:t>
            </a:r>
            <a:r>
              <a:rPr lang="en-US" sz="1600" dirty="0"/>
              <a:t>);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US" sz="1600" dirty="0"/>
              <a:t>The output from this program is shown here: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Original contents of </a:t>
            </a:r>
            <a:r>
              <a:rPr lang="en-IN" sz="1600" dirty="0" err="1"/>
              <a:t>ll</a:t>
            </a:r>
            <a:r>
              <a:rPr lang="en-IN" sz="1600" dirty="0"/>
              <a:t>: [A, A2, F, B, D, E, C, Z]</a:t>
            </a:r>
          </a:p>
          <a:p>
            <a:pPr marL="0" indent="0">
              <a:buFont typeface="Wingdings 2"/>
              <a:buNone/>
            </a:pPr>
            <a:r>
              <a:rPr lang="en-US" sz="1600" dirty="0"/>
              <a:t>Contents of </a:t>
            </a:r>
            <a:r>
              <a:rPr lang="en-US" sz="1600" dirty="0" err="1"/>
              <a:t>ll</a:t>
            </a:r>
            <a:r>
              <a:rPr lang="en-US" sz="1600" dirty="0"/>
              <a:t> after deletion: [A, A2, D, E, C, Z]</a:t>
            </a:r>
          </a:p>
          <a:p>
            <a:pPr marL="0" indent="0">
              <a:buFont typeface="Wingdings 2"/>
              <a:buNone/>
            </a:pPr>
            <a:r>
              <a:rPr lang="en-US" sz="1600" dirty="0" err="1"/>
              <a:t>ll</a:t>
            </a:r>
            <a:r>
              <a:rPr lang="en-US" sz="1600" dirty="0"/>
              <a:t> after deleting first and last: [A2, D, E, C]</a:t>
            </a:r>
          </a:p>
          <a:p>
            <a:pPr marL="0" indent="0">
              <a:buFont typeface="Wingdings 2"/>
              <a:buNone/>
            </a:pPr>
            <a:r>
              <a:rPr lang="en-US" sz="1600" dirty="0" err="1"/>
              <a:t>ll</a:t>
            </a:r>
            <a:r>
              <a:rPr lang="en-US" sz="1600" dirty="0"/>
              <a:t> after change: [A2, D, E Changed, C]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215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Treeset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685800"/>
            <a:ext cx="3881438" cy="5715000"/>
          </a:xfrm>
        </p:spPr>
      </p:pic>
    </p:spTree>
    <p:extLst>
      <p:ext uri="{BB962C8B-B14F-4D97-AF65-F5344CB8AC3E}">
        <p14:creationId xmlns:p14="http://schemas.microsoft.com/office/powerpoint/2010/main" val="119283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TreeSet</a:t>
            </a:r>
            <a:r>
              <a:rPr lang="en-US" dirty="0"/>
              <a:t> class implements the Set interface that uses a tree for storage</a:t>
            </a:r>
          </a:p>
          <a:p>
            <a:r>
              <a:rPr lang="en-US" dirty="0"/>
              <a:t>The objects of the </a:t>
            </a:r>
            <a:r>
              <a:rPr lang="en-US" dirty="0" err="1"/>
              <a:t>TreeSet</a:t>
            </a:r>
            <a:r>
              <a:rPr lang="en-US" dirty="0"/>
              <a:t> class are stored in ascending order.</a:t>
            </a:r>
          </a:p>
          <a:p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access and retrieval times are quiet fast.</a:t>
            </a:r>
          </a:p>
          <a:p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doesn't allow null element.</a:t>
            </a:r>
          </a:p>
          <a:p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is non synchronized.</a:t>
            </a:r>
          </a:p>
          <a:p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maintains ascending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5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822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TreeSetDemo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TreeSet</a:t>
            </a:r>
            <a:r>
              <a:rPr lang="en-IN" sz="1600" dirty="0"/>
              <a:t>&lt;String&gt; </a:t>
            </a:r>
            <a:r>
              <a:rPr lang="en-IN" sz="1600" dirty="0" err="1"/>
              <a:t>ts</a:t>
            </a:r>
            <a:r>
              <a:rPr lang="en-IN" sz="1600" dirty="0"/>
              <a:t> = new </a:t>
            </a:r>
            <a:r>
              <a:rPr lang="en-IN" sz="1600" dirty="0" err="1"/>
              <a:t>TreeSet</a:t>
            </a:r>
            <a:r>
              <a:rPr lang="en-IN" sz="1600" dirty="0"/>
              <a:t>&lt;String&gt;();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ts.add</a:t>
            </a:r>
            <a:r>
              <a:rPr lang="en-IN" sz="1600" dirty="0"/>
              <a:t>("C"); </a:t>
            </a:r>
            <a:r>
              <a:rPr lang="en-IN" sz="1600" dirty="0" err="1"/>
              <a:t>ts.add</a:t>
            </a:r>
            <a:r>
              <a:rPr lang="en-IN" sz="1600" dirty="0"/>
              <a:t>("A"); </a:t>
            </a:r>
            <a:r>
              <a:rPr lang="en-IN" sz="1600" dirty="0" err="1"/>
              <a:t>ts.add</a:t>
            </a:r>
            <a:r>
              <a:rPr lang="en-IN" sz="1600" dirty="0"/>
              <a:t>("B"); </a:t>
            </a:r>
            <a:r>
              <a:rPr lang="en-IN" sz="1600" dirty="0" err="1"/>
              <a:t>ts.add</a:t>
            </a:r>
            <a:r>
              <a:rPr lang="en-IN" sz="1600" dirty="0"/>
              <a:t>("E"); </a:t>
            </a:r>
            <a:r>
              <a:rPr lang="en-IN" sz="1600" dirty="0" err="1"/>
              <a:t>ts.add</a:t>
            </a:r>
            <a:r>
              <a:rPr lang="en-IN" sz="1600" dirty="0"/>
              <a:t>("F"); </a:t>
            </a:r>
            <a:r>
              <a:rPr lang="en-IN" sz="1600" dirty="0" err="1"/>
              <a:t>ts.add</a:t>
            </a:r>
            <a:r>
              <a:rPr lang="en-IN" sz="1600" dirty="0"/>
              <a:t>("D");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ts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("First element : " + </a:t>
            </a:r>
            <a:r>
              <a:rPr lang="en-IN" sz="1600" dirty="0" err="1"/>
              <a:t>ts.first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("Last element : " + </a:t>
            </a:r>
            <a:r>
              <a:rPr lang="en-IN" sz="1600" dirty="0" err="1"/>
              <a:t>ts.last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	String n="D";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("Element just greater than "  + n + " : " + </a:t>
            </a:r>
            <a:r>
              <a:rPr lang="en-IN" sz="1600" dirty="0" err="1"/>
              <a:t>ts.higher</a:t>
            </a:r>
            <a:r>
              <a:rPr lang="en-IN" sz="1600" dirty="0"/>
              <a:t>(n));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("Element just lower than "  + n + " : " + </a:t>
            </a:r>
            <a:r>
              <a:rPr lang="en-IN" sz="1600" dirty="0" err="1"/>
              <a:t>ts.lower</a:t>
            </a:r>
            <a:r>
              <a:rPr lang="en-IN" sz="1600" dirty="0"/>
              <a:t>(n));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("Head Set: "+</a:t>
            </a:r>
            <a:r>
              <a:rPr lang="en-IN" sz="1600" dirty="0" err="1"/>
              <a:t>ts.headSet</a:t>
            </a:r>
            <a:r>
              <a:rPr lang="en-IN" sz="1600" dirty="0"/>
              <a:t>(n));  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("Head Set: "+</a:t>
            </a:r>
            <a:r>
              <a:rPr lang="en-IN" sz="1600" dirty="0" err="1"/>
              <a:t>ts.tailSet</a:t>
            </a:r>
            <a:r>
              <a:rPr lang="en-IN" sz="1600" dirty="0"/>
              <a:t>(n)); 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[A, B, C, D, E, F]  First element : A  Last element : F</a:t>
            </a:r>
          </a:p>
          <a:p>
            <a:pPr marL="0" indent="0">
              <a:buNone/>
            </a:pPr>
            <a:r>
              <a:rPr lang="en-US" sz="1600" dirty="0"/>
              <a:t>Element just greater than D : E</a:t>
            </a:r>
          </a:p>
          <a:p>
            <a:pPr marL="0" indent="0">
              <a:buNone/>
            </a:pPr>
            <a:r>
              <a:rPr lang="en-US" sz="1600" dirty="0"/>
              <a:t>Element just lower than D : C</a:t>
            </a:r>
          </a:p>
          <a:p>
            <a:pPr marL="0" indent="0">
              <a:buNone/>
            </a:pPr>
            <a:r>
              <a:rPr lang="en-US" sz="1600" dirty="0"/>
              <a:t>Head Set: [A, B, C] Tail Set: [D, E, F]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10949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2313</TotalTime>
  <Words>2428</Words>
  <Application>Microsoft Office PowerPoint</Application>
  <PresentationFormat>On-screen Show (4:3)</PresentationFormat>
  <Paragraphs>259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Franklin Gothic Book</vt:lpstr>
      <vt:lpstr>Perpetua</vt:lpstr>
      <vt:lpstr>verdana</vt:lpstr>
      <vt:lpstr>Wingdings 2</vt:lpstr>
      <vt:lpstr>Equity</vt:lpstr>
      <vt:lpstr>Collections</vt:lpstr>
      <vt:lpstr>Collections</vt:lpstr>
      <vt:lpstr>The Collection Interfaces</vt:lpstr>
      <vt:lpstr>Collection classes</vt:lpstr>
      <vt:lpstr>ArrayList</vt:lpstr>
      <vt:lpstr>Linked List</vt:lpstr>
      <vt:lpstr>Treeset</vt:lpstr>
      <vt:lpstr>Treeset</vt:lpstr>
      <vt:lpstr>Treeset</vt:lpstr>
      <vt:lpstr>TreeSet with Iterator</vt:lpstr>
      <vt:lpstr>Treeset for user defined objects</vt:lpstr>
      <vt:lpstr>Hashset</vt:lpstr>
      <vt:lpstr>Program</vt:lpstr>
      <vt:lpstr>DeQue</vt:lpstr>
      <vt:lpstr>PowerPoint Presentation</vt:lpstr>
      <vt:lpstr>PowerPoint Presentation</vt:lpstr>
      <vt:lpstr>Map</vt:lpstr>
      <vt:lpstr>Classes</vt:lpstr>
      <vt:lpstr>Map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381</cp:revision>
  <dcterms:created xsi:type="dcterms:W3CDTF">2006-08-16T00:00:00Z</dcterms:created>
  <dcterms:modified xsi:type="dcterms:W3CDTF">2021-06-15T17:22:11Z</dcterms:modified>
</cp:coreProperties>
</file>