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3734" y="942833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interface Student {</a:t>
            </a:r>
          </a:p>
          <a:p>
            <a:pPr marL="0" indent="0">
              <a:buNone/>
            </a:pPr>
            <a:r>
              <a:rPr lang="en-IN" sz="1600" dirty="0"/>
              <a:t>   void </a:t>
            </a:r>
            <a:r>
              <a:rPr lang="en-IN" sz="1600" dirty="0" err="1"/>
              <a:t>studentData</a:t>
            </a:r>
            <a:r>
              <a:rPr lang="en-IN" sz="1600" dirty="0"/>
              <a:t>(String name) throws Exception;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LambdaExceptionTest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      // </a:t>
            </a:r>
            <a:r>
              <a:rPr lang="en-IN" sz="1600" dirty="0" err="1"/>
              <a:t>lamba</a:t>
            </a:r>
            <a:r>
              <a:rPr lang="en-IN" sz="1600" dirty="0"/>
              <a:t> expression </a:t>
            </a:r>
          </a:p>
          <a:p>
            <a:pPr marL="0" indent="0">
              <a:buNone/>
            </a:pPr>
            <a:r>
              <a:rPr lang="en-IN" sz="1600" dirty="0"/>
              <a:t>      Student </a:t>
            </a:r>
            <a:r>
              <a:rPr lang="en-IN" sz="1600" dirty="0" err="1"/>
              <a:t>student</a:t>
            </a:r>
            <a:r>
              <a:rPr lang="en-IN" sz="1600" dirty="0"/>
              <a:t> = name -&gt; {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dirty="0" err="1"/>
              <a:t>System.out.println</a:t>
            </a:r>
            <a:r>
              <a:rPr lang="en-IN" sz="1600" dirty="0"/>
              <a:t>("The Student name is: " + name);</a:t>
            </a:r>
          </a:p>
          <a:p>
            <a:pPr marL="0" indent="0">
              <a:buNone/>
            </a:pPr>
            <a:r>
              <a:rPr lang="en-IN" sz="1600" dirty="0"/>
              <a:t>         throw new Exception();</a:t>
            </a:r>
          </a:p>
          <a:p>
            <a:pPr marL="0" indent="0">
              <a:buNone/>
            </a:pPr>
            <a:r>
              <a:rPr lang="en-IN" sz="1600" dirty="0"/>
              <a:t>      };</a:t>
            </a:r>
          </a:p>
          <a:p>
            <a:pPr marL="0" indent="0">
              <a:buNone/>
            </a:pPr>
            <a:r>
              <a:rPr lang="en-IN" sz="1600" dirty="0"/>
              <a:t>      try {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dirty="0" err="1"/>
              <a:t>student.studentData</a:t>
            </a:r>
            <a:r>
              <a:rPr lang="en-IN" sz="1600" dirty="0"/>
              <a:t>("</a:t>
            </a:r>
            <a:r>
              <a:rPr lang="en-IN" sz="1600" dirty="0" err="1"/>
              <a:t>Adithya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      } catch(Exception e) {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}</a:t>
            </a:r>
          </a:p>
          <a:p>
            <a:pPr marL="0" indent="0">
              <a:buNone/>
            </a:pPr>
            <a:r>
              <a:rPr lang="en-IN" sz="1600" dirty="0"/>
              <a:t>   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02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 is a new and important feature of Java which was included in Java SE 8.</a:t>
            </a:r>
          </a:p>
          <a:p>
            <a:r>
              <a:rPr lang="en-US" dirty="0"/>
              <a:t>It provides a clear and concise way to represent one method interface using an expression.</a:t>
            </a:r>
          </a:p>
          <a:p>
            <a:r>
              <a:rPr lang="en-US" dirty="0"/>
              <a:t>Lambda expressions are an anonymous function, meaning that they have no name or identifier. </a:t>
            </a:r>
          </a:p>
          <a:p>
            <a:r>
              <a:rPr lang="en-US" dirty="0"/>
              <a:t>They can be passed as a parameter to another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form of a lambda expression is passed a single parameter.</a:t>
            </a:r>
          </a:p>
          <a:p>
            <a:pPr lvl="1"/>
            <a:r>
              <a:rPr lang="en-US" i="1" dirty="0"/>
              <a:t>parameter -&gt; expression</a:t>
            </a:r>
          </a:p>
          <a:p>
            <a:r>
              <a:rPr lang="en-US" dirty="0"/>
              <a:t>A single lambda expression can also have multiple parameters:</a:t>
            </a:r>
          </a:p>
          <a:p>
            <a:pPr lvl="1"/>
            <a:r>
              <a:rPr lang="en-US" dirty="0"/>
              <a:t>   </a:t>
            </a:r>
            <a:r>
              <a:rPr lang="en-US" i="1" dirty="0"/>
              <a:t> (parameter1, parameter2) -&gt; expression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2674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i="1" dirty="0"/>
              <a:t>interface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draw();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class</a:t>
            </a:r>
            <a:r>
              <a:rPr lang="en-IN" i="1" dirty="0"/>
              <a:t> </a:t>
            </a:r>
            <a:r>
              <a:rPr lang="en-IN" i="1" dirty="0" err="1"/>
              <a:t>LambdaExpressionExample</a:t>
            </a:r>
            <a:r>
              <a:rPr lang="en-IN" i="1" dirty="0"/>
              <a:t> 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static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main(String[] </a:t>
            </a:r>
            <a:r>
              <a:rPr lang="en-IN" i="1" dirty="0" err="1"/>
              <a:t>args</a:t>
            </a:r>
            <a:r>
              <a:rPr lang="en-IN" i="1" dirty="0"/>
              <a:t>) {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b="1" i="1" dirty="0" err="1"/>
              <a:t>int</a:t>
            </a:r>
            <a:r>
              <a:rPr lang="en-IN" i="1" dirty="0"/>
              <a:t> width=10;  </a:t>
            </a:r>
          </a:p>
          <a:p>
            <a:pPr marL="0" indent="0">
              <a:buNone/>
            </a:pPr>
            <a:r>
              <a:rPr lang="en-IN" i="1" dirty="0"/>
              <a:t>  </a:t>
            </a:r>
          </a:p>
          <a:p>
            <a:pPr marL="0" indent="0">
              <a:buNone/>
            </a:pPr>
            <a:r>
              <a:rPr lang="en-IN" i="1" dirty="0"/>
              <a:t>        //without lambda, </a:t>
            </a:r>
            <a:r>
              <a:rPr lang="en-IN" i="1" dirty="0" err="1"/>
              <a:t>Drawable</a:t>
            </a:r>
            <a:r>
              <a:rPr lang="en-IN" i="1" dirty="0"/>
              <a:t> implementation using anonymous class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Drawable</a:t>
            </a:r>
            <a:r>
              <a:rPr lang="en-IN" i="1" dirty="0"/>
              <a:t> d=</a:t>
            </a:r>
            <a:r>
              <a:rPr lang="en-IN" b="1" i="1" dirty="0"/>
              <a:t>new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(){  </a:t>
            </a:r>
          </a:p>
          <a:p>
            <a:pPr marL="0" indent="0">
              <a:buNone/>
            </a:pPr>
            <a:r>
              <a:rPr lang="en-IN" i="1" dirty="0"/>
              <a:t>        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draw(){</a:t>
            </a:r>
            <a:r>
              <a:rPr lang="en-IN" i="1" dirty="0" err="1"/>
              <a:t>System.out.println</a:t>
            </a:r>
            <a:r>
              <a:rPr lang="en-IN" i="1" dirty="0"/>
              <a:t>("Drawing "+width);}  </a:t>
            </a:r>
          </a:p>
          <a:p>
            <a:pPr marL="0" indent="0">
              <a:buNone/>
            </a:pPr>
            <a:r>
              <a:rPr lang="en-IN" i="1" dirty="0"/>
              <a:t>        };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d.draw</a:t>
            </a:r>
            <a:r>
              <a:rPr lang="en-IN" i="1" dirty="0"/>
              <a:t>();  </a:t>
            </a:r>
          </a:p>
          <a:p>
            <a:pPr marL="0" indent="0">
              <a:buNone/>
            </a:pPr>
            <a:r>
              <a:rPr lang="en-IN" i="1" dirty="0"/>
              <a:t>    }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9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i="1" dirty="0"/>
              <a:t>interface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draw();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r>
              <a:rPr lang="en-IN" i="1" dirty="0"/>
              <a:t>  </a:t>
            </a:r>
          </a:p>
          <a:p>
            <a:pPr marL="0" indent="0">
              <a:buNone/>
            </a:pP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class</a:t>
            </a:r>
            <a:r>
              <a:rPr lang="en-IN" i="1" dirty="0"/>
              <a:t> LambdaExpressionExample2 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static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main(String[] </a:t>
            </a:r>
            <a:r>
              <a:rPr lang="en-IN" i="1" dirty="0" err="1"/>
              <a:t>args</a:t>
            </a:r>
            <a:r>
              <a:rPr lang="en-IN" i="1" dirty="0"/>
              <a:t>) {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b="1" i="1" dirty="0" err="1"/>
              <a:t>int</a:t>
            </a:r>
            <a:r>
              <a:rPr lang="en-IN" i="1" dirty="0"/>
              <a:t> width=10;  </a:t>
            </a:r>
          </a:p>
          <a:p>
            <a:pPr marL="0" indent="0">
              <a:buNone/>
            </a:pPr>
            <a:r>
              <a:rPr lang="en-IN" i="1" dirty="0"/>
              <a:t>          </a:t>
            </a:r>
          </a:p>
          <a:p>
            <a:pPr marL="0" indent="0">
              <a:buNone/>
            </a:pPr>
            <a:r>
              <a:rPr lang="en-IN" i="1" dirty="0"/>
              <a:t>        //with lambda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Drawable</a:t>
            </a:r>
            <a:r>
              <a:rPr lang="en-IN" i="1" dirty="0"/>
              <a:t> d2=()-&gt;{  </a:t>
            </a:r>
          </a:p>
          <a:p>
            <a:pPr marL="0" indent="0">
              <a:buNone/>
            </a:pPr>
            <a:r>
              <a:rPr lang="en-IN" i="1" dirty="0"/>
              <a:t>            </a:t>
            </a:r>
            <a:r>
              <a:rPr lang="en-IN" i="1" dirty="0" err="1"/>
              <a:t>System.out.println</a:t>
            </a:r>
            <a:r>
              <a:rPr lang="en-IN" i="1" dirty="0"/>
              <a:t>("Drawing "+width);  </a:t>
            </a:r>
          </a:p>
          <a:p>
            <a:pPr marL="0" indent="0">
              <a:buNone/>
            </a:pPr>
            <a:r>
              <a:rPr lang="en-IN" i="1" dirty="0"/>
              <a:t>        };  </a:t>
            </a:r>
          </a:p>
          <a:p>
            <a:pPr marL="0" indent="0">
              <a:buNone/>
            </a:pPr>
            <a:r>
              <a:rPr lang="en-IN" i="1" dirty="0"/>
              <a:t>        d2.draw();  </a:t>
            </a:r>
          </a:p>
          <a:p>
            <a:pPr marL="0" indent="0">
              <a:buNone/>
            </a:pPr>
            <a:r>
              <a:rPr lang="en-IN" i="1" dirty="0"/>
              <a:t>    }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7418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66633"/>
            <a:ext cx="4114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interface</a:t>
            </a:r>
            <a:r>
              <a:rPr lang="en-IN" sz="1600" dirty="0"/>
              <a:t> </a:t>
            </a:r>
            <a:r>
              <a:rPr lang="en-IN" sz="1600" dirty="0" err="1"/>
              <a:t>Sayable</a:t>
            </a:r>
            <a:r>
              <a:rPr lang="en-IN" sz="1600" dirty="0"/>
              <a:t>{  </a:t>
            </a:r>
          </a:p>
          <a:p>
            <a:pPr marL="0" indent="0">
              <a:buNone/>
            </a:pPr>
            <a:r>
              <a:rPr lang="en-IN" sz="1600" dirty="0"/>
              <a:t>    </a:t>
            </a:r>
            <a:r>
              <a:rPr lang="en-IN" sz="1600" b="1" dirty="0"/>
              <a:t>public</a:t>
            </a:r>
            <a:r>
              <a:rPr lang="en-IN" sz="1600" dirty="0"/>
              <a:t> String say(String name);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LambdaExpressionExample4{  </a:t>
            </a:r>
          </a:p>
          <a:p>
            <a:pPr marL="0" indent="0">
              <a:buNone/>
            </a:pPr>
            <a:r>
              <a:rPr lang="en-IN" sz="1600" dirty="0"/>
              <a:t>    </a:t>
            </a: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main(String[] </a:t>
            </a:r>
            <a:r>
              <a:rPr lang="en-IN" sz="1600" dirty="0" err="1"/>
              <a:t>args</a:t>
            </a:r>
            <a:r>
              <a:rPr lang="en-IN" sz="1600" dirty="0"/>
              <a:t>) {  </a:t>
            </a:r>
          </a:p>
          <a:p>
            <a:pPr marL="0" indent="0">
              <a:buNone/>
            </a:pPr>
            <a:r>
              <a:rPr lang="en-IN" sz="1600" dirty="0"/>
              <a:t>        // Lambda expression with single parameter.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Sayable</a:t>
            </a:r>
            <a:r>
              <a:rPr lang="en-IN" sz="1600" dirty="0"/>
              <a:t> s1=(name)-&gt;{  </a:t>
            </a:r>
          </a:p>
          <a:p>
            <a:pPr marL="0" indent="0">
              <a:buNone/>
            </a:pPr>
            <a:r>
              <a:rPr lang="en-IN" sz="1600" dirty="0"/>
              <a:t>            </a:t>
            </a:r>
            <a:r>
              <a:rPr lang="en-IN" sz="1600" b="1" dirty="0"/>
              <a:t>return</a:t>
            </a:r>
            <a:r>
              <a:rPr lang="en-IN" sz="1600" dirty="0"/>
              <a:t> "Hello, "+name;  </a:t>
            </a:r>
          </a:p>
          <a:p>
            <a:pPr marL="0" indent="0">
              <a:buNone/>
            </a:pPr>
            <a:r>
              <a:rPr lang="en-IN" sz="1600" dirty="0"/>
              <a:t>        };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(s1.say("</a:t>
            </a:r>
            <a:r>
              <a:rPr lang="en-IN" sz="1600" dirty="0" err="1"/>
              <a:t>Sonoo</a:t>
            </a:r>
            <a:r>
              <a:rPr lang="en-IN" sz="1600" dirty="0"/>
              <a:t>"));  </a:t>
            </a:r>
          </a:p>
          <a:p>
            <a:pPr marL="0" indent="0">
              <a:buNone/>
            </a:pPr>
            <a:r>
              <a:rPr lang="en-IN" sz="1600" dirty="0"/>
              <a:t>      // You can omit function parentheses  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Sayable</a:t>
            </a:r>
            <a:r>
              <a:rPr lang="en-IN" sz="1600" dirty="0"/>
              <a:t> s2= name -&gt;{  </a:t>
            </a:r>
          </a:p>
          <a:p>
            <a:pPr marL="0" indent="0">
              <a:buNone/>
            </a:pPr>
            <a:r>
              <a:rPr lang="en-IN" sz="1600" dirty="0"/>
              <a:t>            </a:t>
            </a:r>
            <a:r>
              <a:rPr lang="en-IN" sz="1600" b="1" dirty="0"/>
              <a:t>return</a:t>
            </a:r>
            <a:r>
              <a:rPr lang="en-IN" sz="1600" dirty="0"/>
              <a:t> "Hello, "+name;  </a:t>
            </a:r>
          </a:p>
          <a:p>
            <a:pPr marL="0" indent="0">
              <a:buNone/>
            </a:pPr>
            <a:r>
              <a:rPr lang="en-IN" sz="1600" dirty="0"/>
              <a:t>        };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(s2.say("</a:t>
            </a:r>
            <a:r>
              <a:rPr lang="en-IN" sz="1600" dirty="0" err="1"/>
              <a:t>Sonoo</a:t>
            </a:r>
            <a:r>
              <a:rPr lang="en-IN" sz="1600" dirty="0"/>
              <a:t>"));  </a:t>
            </a:r>
          </a:p>
          <a:p>
            <a:pPr marL="0" indent="0">
              <a:buNone/>
            </a:pPr>
            <a:r>
              <a:rPr lang="en-IN" sz="1600" dirty="0"/>
              <a:t>    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75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66633"/>
            <a:ext cx="4114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i="1" dirty="0"/>
              <a:t>interface</a:t>
            </a:r>
            <a:r>
              <a:rPr lang="en-IN" sz="1600" i="1" dirty="0"/>
              <a:t> Addable{  </a:t>
            </a:r>
          </a:p>
          <a:p>
            <a:pPr marL="0" indent="0">
              <a:buNone/>
            </a:pPr>
            <a:r>
              <a:rPr lang="en-IN" sz="1600" i="1" dirty="0"/>
              <a:t>    </a:t>
            </a:r>
            <a:r>
              <a:rPr lang="en-IN" sz="1600" b="1" i="1" dirty="0" err="1"/>
              <a:t>int</a:t>
            </a:r>
            <a:r>
              <a:rPr lang="en-IN" sz="1600" i="1" dirty="0"/>
              <a:t> add(</a:t>
            </a:r>
            <a:r>
              <a:rPr lang="en-IN" sz="1600" b="1" i="1" dirty="0" err="1"/>
              <a:t>int</a:t>
            </a:r>
            <a:r>
              <a:rPr lang="en-IN" sz="1600" i="1" dirty="0"/>
              <a:t> </a:t>
            </a:r>
            <a:r>
              <a:rPr lang="en-IN" sz="1600" i="1" dirty="0" err="1"/>
              <a:t>a,</a:t>
            </a:r>
            <a:r>
              <a:rPr lang="en-IN" sz="1600" b="1" i="1" dirty="0" err="1"/>
              <a:t>int</a:t>
            </a:r>
            <a:r>
              <a:rPr lang="en-IN" sz="1600" i="1" dirty="0"/>
              <a:t> b);  </a:t>
            </a:r>
          </a:p>
          <a:p>
            <a:pPr marL="0" indent="0">
              <a:buNone/>
            </a:pPr>
            <a:r>
              <a:rPr lang="en-IN" sz="1600" i="1" dirty="0"/>
              <a:t>}</a:t>
            </a:r>
          </a:p>
          <a:p>
            <a:pPr marL="0" indent="0">
              <a:buNone/>
            </a:pPr>
            <a:r>
              <a:rPr lang="en-IN" sz="1600" i="1" dirty="0"/>
              <a:t> </a:t>
            </a:r>
            <a:r>
              <a:rPr lang="en-IN" sz="1600" b="1" i="1" dirty="0"/>
              <a:t>public</a:t>
            </a:r>
            <a:r>
              <a:rPr lang="en-IN" sz="1600" i="1" dirty="0"/>
              <a:t> </a:t>
            </a:r>
            <a:r>
              <a:rPr lang="en-IN" sz="1600" b="1" i="1" dirty="0"/>
              <a:t>class</a:t>
            </a:r>
            <a:r>
              <a:rPr lang="en-IN" sz="1600" i="1" dirty="0"/>
              <a:t> LambdaExpressionExample5{  </a:t>
            </a:r>
          </a:p>
          <a:p>
            <a:pPr marL="0" indent="0">
              <a:buNone/>
            </a:pPr>
            <a:r>
              <a:rPr lang="en-IN" sz="1600" i="1" dirty="0"/>
              <a:t>    </a:t>
            </a:r>
            <a:r>
              <a:rPr lang="en-IN" sz="1600" b="1" i="1" dirty="0"/>
              <a:t>public</a:t>
            </a:r>
            <a:r>
              <a:rPr lang="en-IN" sz="1600" i="1" dirty="0"/>
              <a:t> </a:t>
            </a:r>
            <a:r>
              <a:rPr lang="en-IN" sz="1600" b="1" i="1" dirty="0"/>
              <a:t>static</a:t>
            </a:r>
            <a:r>
              <a:rPr lang="en-IN" sz="1600" i="1" dirty="0"/>
              <a:t> </a:t>
            </a:r>
            <a:r>
              <a:rPr lang="en-IN" sz="1600" b="1" i="1" dirty="0"/>
              <a:t>void</a:t>
            </a:r>
            <a:r>
              <a:rPr lang="en-IN" sz="1600" i="1" dirty="0"/>
              <a:t> main(String[] </a:t>
            </a:r>
            <a:r>
              <a:rPr lang="en-IN" sz="1600" i="1" dirty="0" err="1"/>
              <a:t>args</a:t>
            </a:r>
            <a:r>
              <a:rPr lang="en-IN" sz="1600" i="1" dirty="0"/>
              <a:t>) {  </a:t>
            </a:r>
          </a:p>
          <a:p>
            <a:pPr marL="0" indent="0">
              <a:buNone/>
            </a:pPr>
            <a:r>
              <a:rPr lang="en-IN" sz="1600" i="1" dirty="0"/>
              <a:t>          </a:t>
            </a:r>
          </a:p>
          <a:p>
            <a:pPr marL="0" indent="0">
              <a:buNone/>
            </a:pPr>
            <a:r>
              <a:rPr lang="en-IN" sz="1600" i="1" dirty="0"/>
              <a:t>        // Multiple parameters in lambda expression  </a:t>
            </a:r>
          </a:p>
          <a:p>
            <a:pPr marL="0" indent="0">
              <a:buNone/>
            </a:pPr>
            <a:r>
              <a:rPr lang="en-IN" sz="1600" i="1" dirty="0"/>
              <a:t>        Addable ad1=(</a:t>
            </a:r>
            <a:r>
              <a:rPr lang="en-IN" sz="1600" i="1" dirty="0" err="1"/>
              <a:t>a,b</a:t>
            </a:r>
            <a:r>
              <a:rPr lang="en-IN" sz="1600" i="1" dirty="0"/>
              <a:t>)-&gt;(</a:t>
            </a:r>
            <a:r>
              <a:rPr lang="en-IN" sz="1600" i="1" dirty="0" err="1"/>
              <a:t>a+b</a:t>
            </a:r>
            <a:r>
              <a:rPr lang="en-IN" sz="1600" i="1" dirty="0"/>
              <a:t>);  </a:t>
            </a:r>
          </a:p>
          <a:p>
            <a:pPr marL="0" indent="0">
              <a:buNone/>
            </a:pPr>
            <a:r>
              <a:rPr lang="en-IN" sz="1600" i="1" dirty="0"/>
              <a:t>        </a:t>
            </a:r>
            <a:r>
              <a:rPr lang="en-IN" sz="1600" i="1" dirty="0" err="1"/>
              <a:t>System.out.println</a:t>
            </a:r>
            <a:r>
              <a:rPr lang="en-IN" sz="1600" i="1" dirty="0"/>
              <a:t>(ad1.add(10,20));  </a:t>
            </a:r>
          </a:p>
          <a:p>
            <a:pPr marL="0" indent="0">
              <a:buNone/>
            </a:pPr>
            <a:r>
              <a:rPr lang="en-IN" sz="1600" i="1" dirty="0"/>
              <a:t>          </a:t>
            </a:r>
          </a:p>
          <a:p>
            <a:pPr marL="0" indent="0">
              <a:buNone/>
            </a:pPr>
            <a:r>
              <a:rPr lang="en-IN" sz="1600" i="1" dirty="0"/>
              <a:t>        // Multiple parameters with data type in lambda expression  </a:t>
            </a:r>
          </a:p>
          <a:p>
            <a:pPr marL="0" indent="0">
              <a:buNone/>
            </a:pPr>
            <a:r>
              <a:rPr lang="en-IN" sz="1600" i="1" dirty="0"/>
              <a:t>        Addable ad2=(</a:t>
            </a:r>
            <a:r>
              <a:rPr lang="en-IN" sz="1600" b="1" i="1" dirty="0" err="1"/>
              <a:t>int</a:t>
            </a:r>
            <a:r>
              <a:rPr lang="en-IN" sz="1600" i="1" dirty="0"/>
              <a:t> </a:t>
            </a:r>
            <a:r>
              <a:rPr lang="en-IN" sz="1600" i="1" dirty="0" err="1"/>
              <a:t>a,</a:t>
            </a:r>
            <a:r>
              <a:rPr lang="en-IN" sz="1600" b="1" i="1" dirty="0" err="1"/>
              <a:t>int</a:t>
            </a:r>
            <a:r>
              <a:rPr lang="en-IN" sz="1600" i="1" dirty="0"/>
              <a:t> b)-&gt;(</a:t>
            </a:r>
            <a:r>
              <a:rPr lang="en-IN" sz="1600" i="1" dirty="0" err="1"/>
              <a:t>a+b</a:t>
            </a:r>
            <a:r>
              <a:rPr lang="en-IN" sz="1600" i="1" dirty="0"/>
              <a:t>);  </a:t>
            </a:r>
          </a:p>
          <a:p>
            <a:pPr marL="0" indent="0">
              <a:buNone/>
            </a:pPr>
            <a:r>
              <a:rPr lang="en-IN" sz="1600" i="1" dirty="0"/>
              <a:t>        </a:t>
            </a:r>
            <a:r>
              <a:rPr lang="en-IN" sz="1600" i="1" dirty="0" err="1"/>
              <a:t>System.out.println</a:t>
            </a:r>
            <a:r>
              <a:rPr lang="en-IN" sz="1600" i="1" dirty="0"/>
              <a:t>(ad2.add(100,200));  </a:t>
            </a:r>
          </a:p>
          <a:p>
            <a:pPr marL="0" indent="0">
              <a:buNone/>
            </a:pPr>
            <a:r>
              <a:rPr lang="en-IN" sz="1600" i="1" dirty="0"/>
              <a:t>    }  </a:t>
            </a:r>
          </a:p>
          <a:p>
            <a:pPr marL="0" indent="0">
              <a:buNone/>
            </a:pPr>
            <a:r>
              <a:rPr lang="en-IN" sz="1600" i="1" dirty="0"/>
              <a:t>}</a:t>
            </a:r>
          </a:p>
          <a:p>
            <a:pPr marL="0" indent="0">
              <a:buNone/>
            </a:pP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462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with </a:t>
            </a:r>
            <a:r>
              <a:rPr lang="en-IN"/>
              <a:t>for 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LambdaExpressionExample7{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List&lt;String&gt;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ankit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mayank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irfan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("jai");  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Foreach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x:list) {   }</a:t>
            </a:r>
          </a:p>
          <a:p>
            <a:pPr marL="0" indent="0">
              <a:buNone/>
            </a:pPr>
            <a:r>
              <a:rPr lang="en-IN" dirty="0"/>
              <a:t>                 </a:t>
            </a:r>
            <a:r>
              <a:rPr lang="en-IN" dirty="0" err="1"/>
              <a:t>list.forEach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            (n)-&gt;</a:t>
            </a:r>
            <a:r>
              <a:rPr lang="en-IN" dirty="0" err="1"/>
              <a:t>System.out.println</a:t>
            </a:r>
            <a:r>
              <a:rPr lang="en-IN" dirty="0"/>
              <a:t>(n)  </a:t>
            </a:r>
          </a:p>
          <a:p>
            <a:pPr marL="0" indent="0">
              <a:buNone/>
            </a:pPr>
            <a:r>
              <a:rPr lang="en-IN" dirty="0"/>
              <a:t>        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interface Student {</a:t>
            </a:r>
          </a:p>
          <a:p>
            <a:pPr marL="0" indent="0">
              <a:buNone/>
            </a:pPr>
            <a:r>
              <a:rPr lang="en-IN" sz="2800" dirty="0"/>
              <a:t>   void </a:t>
            </a:r>
            <a:r>
              <a:rPr lang="en-IN" sz="2800" dirty="0" err="1"/>
              <a:t>studentData</a:t>
            </a:r>
            <a:r>
              <a:rPr lang="en-IN" sz="2800" dirty="0"/>
              <a:t>(String name)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/>
              <a:t>public class </a:t>
            </a:r>
            <a:r>
              <a:rPr lang="en-IN" sz="2800" dirty="0" err="1"/>
              <a:t>LambdaExceptionTest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IN" sz="2800" dirty="0"/>
              <a:t> 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</a:p>
          <a:p>
            <a:pPr marL="0" indent="0">
              <a:buNone/>
            </a:pPr>
            <a:r>
              <a:rPr lang="en-IN" sz="2800" dirty="0"/>
              <a:t>      Student </a:t>
            </a:r>
            <a:r>
              <a:rPr lang="en-IN" sz="2800" dirty="0" err="1"/>
              <a:t>student</a:t>
            </a:r>
            <a:r>
              <a:rPr lang="en-IN" sz="2800" dirty="0"/>
              <a:t> = name -&gt; {</a:t>
            </a:r>
          </a:p>
          <a:p>
            <a:pPr marL="0" indent="0">
              <a:buNone/>
            </a:pPr>
            <a:r>
              <a:rPr lang="en-IN" sz="2800" dirty="0"/>
              <a:t>         </a:t>
            </a:r>
            <a:r>
              <a:rPr lang="en-IN" sz="2800" dirty="0" err="1"/>
              <a:t>System.out.println</a:t>
            </a:r>
            <a:r>
              <a:rPr lang="en-IN" sz="2800" dirty="0"/>
              <a:t>("The Student name is: " + name);</a:t>
            </a:r>
          </a:p>
          <a:p>
            <a:pPr marL="0" indent="0">
              <a:buNone/>
            </a:pPr>
            <a:r>
              <a:rPr lang="en-IN" sz="2800" dirty="0"/>
              <a:t>         throw new Exception(); //unhandled exception</a:t>
            </a:r>
          </a:p>
          <a:p>
            <a:pPr marL="0" indent="0">
              <a:buNone/>
            </a:pPr>
            <a:r>
              <a:rPr lang="en-IN" sz="2800" dirty="0"/>
              <a:t>      };</a:t>
            </a:r>
          </a:p>
          <a:p>
            <a:pPr marL="0" indent="0">
              <a:buNone/>
            </a:pPr>
            <a:r>
              <a:rPr lang="en-IN" sz="2800" dirty="0"/>
              <a:t>     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00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3213</TotalTime>
  <Words>1062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Lambda Expressions</vt:lpstr>
      <vt:lpstr>Lambda Expressions</vt:lpstr>
      <vt:lpstr>Lambda Expressions</vt:lpstr>
      <vt:lpstr>Without Lambda expression</vt:lpstr>
      <vt:lpstr>With Lambda expression</vt:lpstr>
      <vt:lpstr>Lambda expression</vt:lpstr>
      <vt:lpstr>Lambda expression</vt:lpstr>
      <vt:lpstr>Lambda with for each</vt:lpstr>
      <vt:lpstr>Exception handling </vt:lpstr>
      <vt:lpstr>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369</cp:revision>
  <dcterms:created xsi:type="dcterms:W3CDTF">2006-08-16T00:00:00Z</dcterms:created>
  <dcterms:modified xsi:type="dcterms:W3CDTF">2021-06-16T02:24:35Z</dcterms:modified>
</cp:coreProperties>
</file>