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String Buffer and Builder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/>
          </a:bodyPr>
          <a:lstStyle/>
          <a:p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is a peer class of </a:t>
            </a:r>
            <a:r>
              <a:rPr lang="en-US" b="1" dirty="0"/>
              <a:t>String </a:t>
            </a:r>
            <a:r>
              <a:rPr lang="en-US" dirty="0"/>
              <a:t>that provides much of the functionality of strings</a:t>
            </a:r>
            <a:r>
              <a:rPr lang="en-US" dirty="0" smtClean="0"/>
              <a:t>.</a:t>
            </a:r>
          </a:p>
          <a:p>
            <a:r>
              <a:rPr lang="en-US" b="1" dirty="0"/>
              <a:t>String </a:t>
            </a:r>
            <a:r>
              <a:rPr lang="en-US" dirty="0"/>
              <a:t>represents fixed-length, immutable character sequences</a:t>
            </a:r>
            <a:r>
              <a:rPr lang="en-US" dirty="0" smtClean="0"/>
              <a:t>.</a:t>
            </a:r>
          </a:p>
          <a:p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dirty="0"/>
              <a:t>represents </a:t>
            </a:r>
            <a:r>
              <a:rPr lang="en-US" dirty="0" err="1"/>
              <a:t>growable</a:t>
            </a:r>
            <a:r>
              <a:rPr lang="en-US" dirty="0"/>
              <a:t> and writeable character sequences. </a:t>
            </a:r>
            <a:endParaRPr lang="en-US" dirty="0" smtClean="0"/>
          </a:p>
          <a:p>
            <a:r>
              <a:rPr lang="en-US" b="1" dirty="0" err="1" smtClean="0"/>
              <a:t>StringBuffer</a:t>
            </a:r>
            <a:r>
              <a:rPr lang="en-US" b="1" dirty="0" smtClean="0"/>
              <a:t> </a:t>
            </a:r>
            <a:r>
              <a:rPr lang="en-US" dirty="0"/>
              <a:t>may </a:t>
            </a:r>
            <a:r>
              <a:rPr lang="en-US" dirty="0" smtClean="0"/>
              <a:t>have characters </a:t>
            </a:r>
            <a:r>
              <a:rPr lang="en-US" dirty="0"/>
              <a:t>and substrings inserted in the middle or appended to the end. </a:t>
            </a:r>
            <a:endParaRPr lang="en-US" dirty="0" smtClean="0"/>
          </a:p>
          <a:p>
            <a:r>
              <a:rPr lang="en-US" b="1" dirty="0" err="1" smtClean="0"/>
              <a:t>StringBuffer</a:t>
            </a:r>
            <a:r>
              <a:rPr lang="en-US" b="1" dirty="0" smtClean="0"/>
              <a:t> </a:t>
            </a:r>
            <a:r>
              <a:rPr lang="en-US" dirty="0" smtClean="0"/>
              <a:t>will automatically </a:t>
            </a:r>
            <a:r>
              <a:rPr lang="en-US" dirty="0"/>
              <a:t>grow to make room for such additions and often has more characters </a:t>
            </a:r>
            <a:r>
              <a:rPr lang="en-US" dirty="0" err="1" smtClean="0"/>
              <a:t>preallocated</a:t>
            </a:r>
            <a:r>
              <a:rPr lang="en-US" dirty="0"/>
              <a:t> </a:t>
            </a:r>
            <a:r>
              <a:rPr lang="en-US" dirty="0" smtClean="0"/>
              <a:t>than </a:t>
            </a:r>
            <a:r>
              <a:rPr lang="en-US" dirty="0"/>
              <a:t>are actually needed, to allow room for growth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invokes string buffer automatically and manage the String class. Its overloaded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89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 </a:t>
            </a:r>
            <a:r>
              <a:rPr lang="en-IN" b="1" dirty="0" smtClean="0"/>
              <a:t>Constructors</a:t>
            </a:r>
          </a:p>
          <a:p>
            <a:pPr lvl="1"/>
            <a:r>
              <a:rPr lang="en-IN" dirty="0" err="1"/>
              <a:t>StringBuffer</a:t>
            </a:r>
            <a:r>
              <a:rPr lang="en-IN" dirty="0"/>
              <a:t>( )</a:t>
            </a:r>
          </a:p>
          <a:p>
            <a:pPr lvl="1"/>
            <a:r>
              <a:rPr lang="en-IN" dirty="0" err="1"/>
              <a:t>StringBuffer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size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StringBuffer</a:t>
            </a:r>
            <a:r>
              <a:rPr lang="en-IN" dirty="0"/>
              <a:t>(String </a:t>
            </a:r>
            <a:r>
              <a:rPr lang="en-IN" i="1" dirty="0" err="1"/>
              <a:t>str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StringBuffer</a:t>
            </a:r>
            <a:r>
              <a:rPr lang="en-IN" dirty="0"/>
              <a:t>(</a:t>
            </a:r>
            <a:r>
              <a:rPr lang="en-IN" dirty="0" err="1"/>
              <a:t>CharSequence</a:t>
            </a:r>
            <a:r>
              <a:rPr lang="en-IN" dirty="0"/>
              <a:t> </a:t>
            </a:r>
            <a:r>
              <a:rPr lang="en-IN" i="1" dirty="0"/>
              <a:t>chars</a:t>
            </a:r>
            <a:r>
              <a:rPr lang="en-IN" dirty="0"/>
              <a:t>)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81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// </a:t>
            </a:r>
            <a:r>
              <a:rPr lang="en-IN" dirty="0" err="1"/>
              <a:t>StringBuffer</a:t>
            </a:r>
            <a:r>
              <a:rPr lang="en-IN" dirty="0"/>
              <a:t> length vs. capacity.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StringBufferDemo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StringBuffer</a:t>
            </a:r>
            <a:r>
              <a:rPr lang="en-IN" dirty="0" smtClean="0"/>
              <a:t> </a:t>
            </a:r>
            <a:r>
              <a:rPr lang="en-IN" dirty="0" err="1"/>
              <a:t>sb</a:t>
            </a:r>
            <a:r>
              <a:rPr lang="en-IN" dirty="0"/>
              <a:t> = new </a:t>
            </a:r>
            <a:r>
              <a:rPr lang="en-IN" dirty="0" err="1"/>
              <a:t>StringBuffer</a:t>
            </a:r>
            <a:r>
              <a:rPr lang="en-IN" dirty="0"/>
              <a:t>("Hello");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("buffer = " + </a:t>
            </a:r>
            <a:r>
              <a:rPr lang="en-IN" dirty="0" err="1"/>
              <a:t>sb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("length = " + </a:t>
            </a:r>
            <a:r>
              <a:rPr lang="en-IN" dirty="0" err="1"/>
              <a:t>sb.length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("capacity = " + </a:t>
            </a:r>
            <a:r>
              <a:rPr lang="en-IN" dirty="0" err="1"/>
              <a:t>sb.capacity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57800" y="5105400"/>
            <a:ext cx="3581400" cy="1516062"/>
          </a:xfrm>
          <a:prstGeom prst="rect">
            <a:avLst/>
          </a:prstGeom>
        </p:spPr>
        <p:txBody>
          <a:bodyPr bIns="91440" anchor="b" anchorCtr="0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Output:</a:t>
            </a:r>
          </a:p>
          <a:p>
            <a:r>
              <a:rPr lang="en-IN" dirty="0" smtClean="0"/>
              <a:t>	buffer </a:t>
            </a:r>
            <a:r>
              <a:rPr lang="en-IN" dirty="0"/>
              <a:t>= Hello</a:t>
            </a:r>
          </a:p>
          <a:p>
            <a:r>
              <a:rPr lang="en-IN" dirty="0" smtClean="0"/>
              <a:t>	length </a:t>
            </a:r>
            <a:r>
              <a:rPr lang="en-IN" dirty="0"/>
              <a:t>= 5</a:t>
            </a:r>
          </a:p>
          <a:p>
            <a:r>
              <a:rPr lang="en-IN" dirty="0" smtClean="0"/>
              <a:t>	capacity </a:t>
            </a:r>
            <a:r>
              <a:rPr lang="en-IN" dirty="0"/>
              <a:t>= 21</a:t>
            </a:r>
          </a:p>
        </p:txBody>
      </p:sp>
    </p:spTree>
    <p:extLst>
      <p:ext uri="{BB962C8B-B14F-4D97-AF65-F5344CB8AC3E}">
        <p14:creationId xmlns:p14="http://schemas.microsoft.com/office/powerpoint/2010/main" val="419848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setCharAtDemo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StringBuffer</a:t>
            </a:r>
            <a:r>
              <a:rPr lang="en-IN" sz="2000" dirty="0" smtClean="0"/>
              <a:t> </a:t>
            </a:r>
            <a:r>
              <a:rPr lang="en-IN" sz="2000" dirty="0" err="1"/>
              <a:t>sb</a:t>
            </a:r>
            <a:r>
              <a:rPr lang="en-IN" sz="2000" dirty="0"/>
              <a:t> = new </a:t>
            </a:r>
            <a:r>
              <a:rPr lang="en-IN" sz="2000" dirty="0" err="1"/>
              <a:t>StringBuffer</a:t>
            </a:r>
            <a:r>
              <a:rPr lang="en-IN" sz="2000" dirty="0"/>
              <a:t>("Hello");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/>
              <a:t>("buffer before = " + </a:t>
            </a:r>
            <a:r>
              <a:rPr lang="en-IN" sz="2000" dirty="0" err="1"/>
              <a:t>sb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/>
              <a:t>("</a:t>
            </a:r>
            <a:r>
              <a:rPr lang="en-IN" sz="2000" dirty="0" err="1"/>
              <a:t>charAt</a:t>
            </a:r>
            <a:r>
              <a:rPr lang="en-IN" sz="2000" dirty="0"/>
              <a:t>(1) before = " + </a:t>
            </a:r>
            <a:r>
              <a:rPr lang="en-IN" sz="2000" dirty="0" err="1"/>
              <a:t>sb.charAt</a:t>
            </a:r>
            <a:r>
              <a:rPr lang="en-IN" sz="2000" dirty="0"/>
              <a:t>(1));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sb.setCharAt</a:t>
            </a:r>
            <a:r>
              <a:rPr lang="en-IN" sz="2000" dirty="0" smtClean="0"/>
              <a:t>(1</a:t>
            </a:r>
            <a:r>
              <a:rPr lang="en-IN" sz="2000" dirty="0"/>
              <a:t>, '</a:t>
            </a:r>
            <a:r>
              <a:rPr lang="en-IN" sz="2000" dirty="0" err="1"/>
              <a:t>i</a:t>
            </a:r>
            <a:r>
              <a:rPr lang="en-IN" sz="2000" dirty="0"/>
              <a:t>');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sb.setLength</a:t>
            </a:r>
            <a:r>
              <a:rPr lang="en-IN" sz="2000" dirty="0" smtClean="0"/>
              <a:t>(2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/>
              <a:t>("buffer after = " + </a:t>
            </a:r>
            <a:r>
              <a:rPr lang="en-IN" sz="2000" dirty="0" err="1"/>
              <a:t>sb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/>
              <a:t>("</a:t>
            </a:r>
            <a:r>
              <a:rPr lang="en-IN" sz="2000" dirty="0" err="1"/>
              <a:t>charAt</a:t>
            </a:r>
            <a:r>
              <a:rPr lang="en-IN" sz="2000" dirty="0"/>
              <a:t>(1) after = " + </a:t>
            </a:r>
            <a:r>
              <a:rPr lang="en-IN" sz="2000" dirty="0" err="1"/>
              <a:t>sb.charAt</a:t>
            </a:r>
            <a:r>
              <a:rPr lang="en-IN" sz="2000" dirty="0"/>
              <a:t>(1));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91200" y="4876800"/>
            <a:ext cx="3091070" cy="1828800"/>
          </a:xfrm>
          <a:prstGeom prst="rect">
            <a:avLst/>
          </a:prstGeom>
        </p:spPr>
        <p:txBody>
          <a:bodyPr bIns="91440" anchor="b" anchorCtr="0">
            <a:normAutofit fontScale="4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 smtClean="0"/>
          </a:p>
          <a:p>
            <a:r>
              <a:rPr lang="en-IN" dirty="0" smtClean="0"/>
              <a:t>Output:</a:t>
            </a:r>
            <a:endParaRPr lang="en-IN" dirty="0"/>
          </a:p>
          <a:p>
            <a:r>
              <a:rPr lang="en-IN" dirty="0" smtClean="0"/>
              <a:t>	buffer </a:t>
            </a:r>
            <a:r>
              <a:rPr lang="en-IN" dirty="0"/>
              <a:t>before = Hello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charAt</a:t>
            </a:r>
            <a:r>
              <a:rPr lang="en-IN" dirty="0" smtClean="0"/>
              <a:t>(1</a:t>
            </a:r>
            <a:r>
              <a:rPr lang="en-IN" dirty="0"/>
              <a:t>) before = e</a:t>
            </a:r>
          </a:p>
          <a:p>
            <a:r>
              <a:rPr lang="en-IN" dirty="0" smtClean="0"/>
              <a:t>	buffer </a:t>
            </a:r>
            <a:r>
              <a:rPr lang="en-IN" dirty="0"/>
              <a:t>after = Hi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charAt</a:t>
            </a:r>
            <a:r>
              <a:rPr lang="en-IN" dirty="0" smtClean="0"/>
              <a:t>(1</a:t>
            </a:r>
            <a:r>
              <a:rPr lang="en-IN" dirty="0"/>
              <a:t>) after = </a:t>
            </a:r>
            <a:r>
              <a:rPr lang="en-IN" dirty="0" err="1"/>
              <a:t>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6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String </a:t>
            </a:r>
            <a:r>
              <a:rPr lang="en-IN" dirty="0" smtClean="0"/>
              <a:t>Buffer- </a:t>
            </a:r>
            <a:r>
              <a:rPr lang="en-IN" b="1" dirty="0" smtClean="0"/>
              <a:t>insert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320040" lvl="1" indent="0">
              <a:buNone/>
            </a:pPr>
            <a:r>
              <a:rPr lang="en-US" dirty="0" smtClean="0"/>
              <a:t>The </a:t>
            </a:r>
            <a:r>
              <a:rPr lang="en-US" b="1" dirty="0"/>
              <a:t>insert( ) </a:t>
            </a:r>
            <a:r>
              <a:rPr lang="en-US" dirty="0"/>
              <a:t>method inserts one string into another. It is overloaded to accept values of all </a:t>
            </a:r>
            <a:r>
              <a:rPr lang="en-US" dirty="0" smtClean="0"/>
              <a:t>the </a:t>
            </a:r>
            <a:r>
              <a:rPr lang="en-IN" dirty="0" smtClean="0"/>
              <a:t>simple </a:t>
            </a:r>
            <a:r>
              <a:rPr lang="en-IN" dirty="0"/>
              <a:t>types, plus </a:t>
            </a:r>
            <a:r>
              <a:rPr lang="en-IN" b="1" dirty="0"/>
              <a:t>String</a:t>
            </a:r>
            <a:r>
              <a:rPr lang="en-IN" dirty="0"/>
              <a:t>s, </a:t>
            </a:r>
            <a:r>
              <a:rPr lang="en-IN" b="1" dirty="0"/>
              <a:t>Object</a:t>
            </a:r>
            <a:r>
              <a:rPr lang="en-IN" dirty="0"/>
              <a:t>s</a:t>
            </a:r>
            <a:r>
              <a:rPr lang="en-IN" dirty="0" smtClean="0"/>
              <a:t>,</a:t>
            </a:r>
          </a:p>
          <a:p>
            <a:r>
              <a:rPr lang="en-IN" sz="2800" dirty="0" err="1"/>
              <a:t>StringBuffer</a:t>
            </a:r>
            <a:r>
              <a:rPr lang="en-IN" sz="2800" dirty="0"/>
              <a:t> insert(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i="1" dirty="0"/>
              <a:t>index</a:t>
            </a:r>
            <a:r>
              <a:rPr lang="en-IN" sz="2800" dirty="0"/>
              <a:t>, String </a:t>
            </a:r>
            <a:r>
              <a:rPr lang="en-IN" sz="2800" i="1" dirty="0" err="1"/>
              <a:t>str</a:t>
            </a:r>
            <a:r>
              <a:rPr lang="en-IN" sz="2800" dirty="0"/>
              <a:t>)</a:t>
            </a:r>
          </a:p>
          <a:p>
            <a:r>
              <a:rPr lang="en-IN" sz="2800" dirty="0" err="1"/>
              <a:t>StringBuffer</a:t>
            </a:r>
            <a:r>
              <a:rPr lang="en-IN" sz="2800" dirty="0"/>
              <a:t> insert(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i="1" dirty="0"/>
              <a:t>index</a:t>
            </a:r>
            <a:r>
              <a:rPr lang="en-IN" sz="2800" dirty="0"/>
              <a:t>, char </a:t>
            </a:r>
            <a:r>
              <a:rPr lang="en-IN" sz="2800" i="1" dirty="0" err="1"/>
              <a:t>ch</a:t>
            </a:r>
            <a:r>
              <a:rPr lang="en-IN" sz="2800" dirty="0"/>
              <a:t>)</a:t>
            </a:r>
          </a:p>
          <a:p>
            <a:r>
              <a:rPr lang="en-IN" sz="2800" dirty="0" err="1"/>
              <a:t>StringBuffer</a:t>
            </a:r>
            <a:r>
              <a:rPr lang="en-IN" sz="2800" dirty="0"/>
              <a:t> insert(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i="1" dirty="0"/>
              <a:t>index</a:t>
            </a:r>
            <a:r>
              <a:rPr lang="en-IN" sz="2800" dirty="0"/>
              <a:t>, Object </a:t>
            </a:r>
            <a:r>
              <a:rPr lang="en-IN" sz="2800" i="1" dirty="0" err="1"/>
              <a:t>obj</a:t>
            </a:r>
            <a:r>
              <a:rPr lang="en-IN" sz="2800" dirty="0"/>
              <a:t>)</a:t>
            </a:r>
            <a:endParaRPr lang="en-IN" b="1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StringBuffer</a:t>
            </a:r>
            <a:r>
              <a:rPr lang="en-IN" sz="2800" dirty="0" smtClean="0"/>
              <a:t> </a:t>
            </a:r>
            <a:r>
              <a:rPr lang="en-IN" sz="2800" dirty="0" err="1"/>
              <a:t>sb</a:t>
            </a:r>
            <a:r>
              <a:rPr lang="en-IN" sz="2800" dirty="0"/>
              <a:t> = new </a:t>
            </a:r>
            <a:r>
              <a:rPr lang="en-IN" sz="2800" dirty="0" err="1"/>
              <a:t>StringBuffer</a:t>
            </a:r>
            <a:r>
              <a:rPr lang="en-IN" sz="2800" dirty="0"/>
              <a:t>("I Java!");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sb.insert</a:t>
            </a:r>
            <a:r>
              <a:rPr lang="en-IN" sz="2800" dirty="0" smtClean="0"/>
              <a:t>(2</a:t>
            </a:r>
            <a:r>
              <a:rPr lang="en-IN" sz="2800" dirty="0"/>
              <a:t>, "like ");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</a:t>
            </a:r>
            <a:r>
              <a:rPr lang="en-IN" sz="2800" dirty="0" err="1" smtClean="0"/>
              <a:t>sb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915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1407</TotalTime>
  <Words>199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Perpetua</vt:lpstr>
      <vt:lpstr>Wingdings 2</vt:lpstr>
      <vt:lpstr>Equity</vt:lpstr>
      <vt:lpstr>String Buffer and Builder</vt:lpstr>
      <vt:lpstr>String Buffer</vt:lpstr>
      <vt:lpstr>String Buffer</vt:lpstr>
      <vt:lpstr>String Buffer</vt:lpstr>
      <vt:lpstr>String Buffer</vt:lpstr>
      <vt:lpstr>String Buffer- insert( 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227</cp:revision>
  <dcterms:created xsi:type="dcterms:W3CDTF">2006-08-16T00:00:00Z</dcterms:created>
  <dcterms:modified xsi:type="dcterms:W3CDTF">2019-07-22T08:32:28Z</dcterms:modified>
</cp:coreProperties>
</file>