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60" r:id="rId7"/>
    <p:sldId id="261" r:id="rId8"/>
    <p:sldId id="262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4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8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3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8125-51FA-4C39-AC26-EED600D796B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o/os.htm" TargetMode="External"/><Relationship Id="rId7" Type="http://schemas.openxmlformats.org/officeDocument/2006/relationships/hyperlink" Target="https://www.computerhope.com/jargon/t/terminal.htm" TargetMode="External"/><Relationship Id="rId2" Type="http://schemas.openxmlformats.org/officeDocument/2006/relationships/hyperlink" Target="https://www.computerhope.com/jargon/f/fil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i/integer.htm" TargetMode="External"/><Relationship Id="rId5" Type="http://schemas.openxmlformats.org/officeDocument/2006/relationships/hyperlink" Target="https://www.computerhope.com/jargon/k/kernel.htm" TargetMode="External"/><Relationship Id="rId4" Type="http://schemas.openxmlformats.org/officeDocument/2006/relationships/hyperlink" Target="https://www.computerhope.com/jargon/n/network-socket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: Text Books,  Lab Assignment 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85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system Interface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96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898795"/>
          </a:xfrm>
        </p:spPr>
        <p:txBody>
          <a:bodyPr/>
          <a:lstStyle/>
          <a:p>
            <a:r>
              <a:rPr lang="en-IN" b="1" dirty="0"/>
              <a:t>File Descriptors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file descriptor</a:t>
            </a:r>
            <a:r>
              <a:rPr lang="en-US" sz="2000" dirty="0"/>
              <a:t> is a number that uniquely identifies an open </a:t>
            </a:r>
            <a:r>
              <a:rPr lang="en-US" sz="2000" dirty="0">
                <a:hlinkClick r:id="rId2"/>
              </a:rPr>
              <a:t>file</a:t>
            </a:r>
            <a:r>
              <a:rPr lang="en-US" sz="2000" dirty="0"/>
              <a:t> in a computer's </a:t>
            </a:r>
            <a:r>
              <a:rPr lang="en-US" sz="2000" dirty="0">
                <a:hlinkClick r:id="rId3"/>
              </a:rPr>
              <a:t>operating system</a:t>
            </a:r>
            <a:r>
              <a:rPr lang="en-US" sz="2000" dirty="0"/>
              <a:t>. It describes a data resource, and how that resource may be accessed.</a:t>
            </a:r>
          </a:p>
          <a:p>
            <a:r>
              <a:rPr lang="en-US" sz="2000" dirty="0"/>
              <a:t>When a program asks to open a file — or another data resource, like a </a:t>
            </a:r>
            <a:r>
              <a:rPr lang="en-US" sz="2000" dirty="0">
                <a:hlinkClick r:id="rId4"/>
              </a:rPr>
              <a:t>network socket</a:t>
            </a:r>
            <a:r>
              <a:rPr lang="en-US" sz="2000" dirty="0"/>
              <a:t> — the </a:t>
            </a:r>
            <a:r>
              <a:rPr lang="en-US" sz="2000" dirty="0">
                <a:hlinkClick r:id="rId5"/>
              </a:rPr>
              <a:t>kernel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Grants access.</a:t>
            </a:r>
          </a:p>
          <a:p>
            <a:pPr lvl="1"/>
            <a:r>
              <a:rPr lang="en-US" sz="1600" dirty="0"/>
              <a:t>Creates an entry in the global file table.</a:t>
            </a:r>
          </a:p>
          <a:p>
            <a:pPr lvl="1"/>
            <a:r>
              <a:rPr lang="en-US" sz="1600" dirty="0"/>
              <a:t>Provides the software with the location of that entry.</a:t>
            </a:r>
          </a:p>
          <a:p>
            <a:r>
              <a:rPr lang="en-US" sz="2000" dirty="0"/>
              <a:t>The descriptor is identified by a unique non-negative </a:t>
            </a:r>
            <a:r>
              <a:rPr lang="en-US" sz="2000" dirty="0">
                <a:hlinkClick r:id="rId6"/>
              </a:rPr>
              <a:t>integer</a:t>
            </a: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50143"/>
              </p:ext>
            </p:extLst>
          </p:nvPr>
        </p:nvGraphicFramePr>
        <p:xfrm>
          <a:off x="323528" y="3861048"/>
          <a:ext cx="8208912" cy="2720936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69099" marR="69099" marT="34549" marB="34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>
                          <a:solidFill>
                            <a:srgbClr val="FFFFFF"/>
                          </a:solidFill>
                          <a:effectLst/>
                        </a:rPr>
                        <a:t>File descriptor</a:t>
                      </a:r>
                    </a:p>
                  </a:txBody>
                  <a:tcPr marL="69099" marR="69099" marT="34549" marB="34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9099" marR="69099" marT="34549" marB="34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>
                          <a:solidFill>
                            <a:srgbClr val="FFFFFF"/>
                          </a:solidFill>
                          <a:effectLst/>
                        </a:rPr>
                        <a:t>Abbreviation</a:t>
                      </a:r>
                    </a:p>
                  </a:txBody>
                  <a:tcPr marL="69099" marR="69099" marT="34549" marB="34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effectLst/>
                        </a:rPr>
                        <a:t>Standard input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dirty="0">
                          <a:effectLst/>
                        </a:rPr>
                        <a:t>0</a:t>
                      </a:r>
                      <a:endParaRPr lang="en-IN" sz="1400" b="0" i="0" dirty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effectLst/>
                        </a:rPr>
                        <a:t>The default data stream for input, for example in a command pipeline. In the </a:t>
                      </a:r>
                      <a:r>
                        <a:rPr lang="en-US" sz="1400" b="0" i="0" u="none" strike="noStrike">
                          <a:solidFill>
                            <a:srgbClr val="2C87F0"/>
                          </a:solidFill>
                          <a:effectLst/>
                          <a:hlinkClick r:id="rId7"/>
                        </a:rPr>
                        <a:t>terminal</a:t>
                      </a:r>
                      <a:r>
                        <a:rPr lang="en-US" sz="1400" b="0" i="0">
                          <a:effectLst/>
                        </a:rPr>
                        <a:t>, this defaults to keyboard input from the user.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effectLst/>
                        </a:rPr>
                        <a:t>stdin</a:t>
                      </a:r>
                      <a:endParaRPr lang="en-IN" sz="1400" b="0" i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effectLst/>
                        </a:rPr>
                        <a:t>Standard output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dirty="0">
                          <a:effectLst/>
                        </a:rPr>
                        <a:t>1</a:t>
                      </a:r>
                      <a:endParaRPr lang="en-IN" sz="1400" b="0" i="0" dirty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effectLst/>
                        </a:rPr>
                        <a:t>The default data stream for output, for example when a command prints text. In the terminal, this defaults to the user's screen.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effectLst/>
                        </a:rPr>
                        <a:t>stdout</a:t>
                      </a:r>
                      <a:endParaRPr lang="en-IN" sz="1400" b="0" i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900"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effectLst/>
                        </a:rPr>
                        <a:t>Standard error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>
                          <a:effectLst/>
                        </a:rPr>
                        <a:t>2</a:t>
                      </a:r>
                      <a:endParaRPr lang="en-IN" sz="1400" b="0" i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effectLst/>
                        </a:rPr>
                        <a:t>The default data stream for output that relates to an error occurring. In the terminal, this defaults to the user's screen.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 dirty="0" err="1">
                          <a:effectLst/>
                        </a:rPr>
                        <a:t>stderr</a:t>
                      </a:r>
                      <a:endParaRPr lang="en-IN" sz="1400" b="0" i="0" dirty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1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n_read</a:t>
            </a:r>
            <a:r>
              <a:rPr lang="en-US" dirty="0"/>
              <a:t> = 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char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 err="1"/>
              <a:t>Int</a:t>
            </a:r>
            <a:r>
              <a:rPr lang="en-US" dirty="0"/>
              <a:t> n-written=write(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char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36992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86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68572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19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84784"/>
            <a:ext cx="580308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539488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45558"/>
            <a:ext cx="6265724" cy="79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0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create()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700808"/>
            <a:ext cx="628433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20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W. Kernighan and Dennis Ritchie, “The C Programming Language”, Pearson Education India; 2</a:t>
            </a:r>
            <a:r>
              <a:rPr lang="en-US" baseline="30000" dirty="0"/>
              <a:t>nd</a:t>
            </a:r>
            <a:r>
              <a:rPr lang="en-US" dirty="0"/>
              <a:t> Edition. ISBN: 978-9332549449. 2015.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73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Module 6</vt:lpstr>
      <vt:lpstr>Standard Library functions</vt:lpstr>
      <vt:lpstr>Unix system Interface</vt:lpstr>
      <vt:lpstr>File Descriptors</vt:lpstr>
      <vt:lpstr>Read and Write</vt:lpstr>
      <vt:lpstr>getchar()</vt:lpstr>
      <vt:lpstr>open()</vt:lpstr>
      <vt:lpstr>create()</vt:lpstr>
      <vt:lpstr>Text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Interface</dc:title>
  <dc:creator>Admin</dc:creator>
  <cp:lastModifiedBy>Prashanth Singaravelan</cp:lastModifiedBy>
  <cp:revision>5</cp:revision>
  <dcterms:created xsi:type="dcterms:W3CDTF">2021-06-06T15:30:53Z</dcterms:created>
  <dcterms:modified xsi:type="dcterms:W3CDTF">2021-06-12T11:48:03Z</dcterms:modified>
</cp:coreProperties>
</file>