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3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5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A37-06D5-4F3F-AD9D-50083676AFA6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dynamic-memory-allocation#calloc" TargetMode="External"/><Relationship Id="rId2" Type="http://schemas.openxmlformats.org/officeDocument/2006/relationships/hyperlink" Target="https://www.programiz.com/c-programming/c-dynamic-memory-allocation#mall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c-programming/c-dynamic-memory-allocation#realloc" TargetMode="External"/><Relationship Id="rId4" Type="http://schemas.openxmlformats.org/officeDocument/2006/relationships/hyperlink" Target="https://www.programiz.com/c-programming/c-dynamic-memory-allocation#fre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Memory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5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dirty="0"/>
              <a:t>Dynamic Memory Allocation for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4506144" cy="57332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person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age;</a:t>
            </a:r>
          </a:p>
          <a:p>
            <a:pPr marL="0" indent="0">
              <a:buNone/>
            </a:pPr>
            <a:r>
              <a:rPr lang="en-IN" dirty="0"/>
              <a:t>   float weight;</a:t>
            </a:r>
          </a:p>
          <a:p>
            <a:pPr marL="0" indent="0">
              <a:buNone/>
            </a:pPr>
            <a:r>
              <a:rPr lang="en-IN" dirty="0"/>
              <a:t>   char name[30];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person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persons: 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 err="1"/>
              <a:t>ptr</a:t>
            </a:r>
            <a:r>
              <a:rPr lang="en-IN" b="1" dirty="0"/>
              <a:t> = (</a:t>
            </a:r>
            <a:r>
              <a:rPr lang="en-IN" b="1" dirty="0" err="1"/>
              <a:t>struct</a:t>
            </a:r>
            <a:r>
              <a:rPr lang="en-IN" b="1" dirty="0"/>
              <a:t>  person*) </a:t>
            </a:r>
            <a:r>
              <a:rPr lang="en-IN" b="1" dirty="0" err="1"/>
              <a:t>malloc</a:t>
            </a:r>
            <a:r>
              <a:rPr lang="en-IN" b="1" dirty="0"/>
              <a:t>(</a:t>
            </a:r>
            <a:r>
              <a:rPr lang="en-IN" b="1" dirty="0" err="1"/>
              <a:t>num</a:t>
            </a:r>
            <a:r>
              <a:rPr lang="en-IN" b="1" dirty="0"/>
              <a:t> *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struct</a:t>
            </a:r>
            <a:r>
              <a:rPr lang="en-IN" b="1" dirty="0"/>
              <a:t>  person));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1196752"/>
            <a:ext cx="4716016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("Enter name, age and weight of the person respectively:\n");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s%d%f</a:t>
            </a:r>
            <a:r>
              <a:rPr lang="en-IN" dirty="0"/>
              <a:t>", &amp;(</a:t>
            </a:r>
            <a:r>
              <a:rPr lang="en-IN" dirty="0" err="1"/>
              <a:t>ptr+i</a:t>
            </a:r>
            <a:r>
              <a:rPr lang="en-IN" dirty="0"/>
              <a:t>)-&gt;name, &amp;(</a:t>
            </a:r>
            <a:r>
              <a:rPr lang="en-IN" dirty="0" err="1"/>
              <a:t>ptr+i</a:t>
            </a:r>
            <a:r>
              <a:rPr lang="en-IN" dirty="0"/>
              <a:t>)-&gt;age, &amp;(</a:t>
            </a:r>
            <a:r>
              <a:rPr lang="en-IN" dirty="0" err="1"/>
              <a:t>ptr+i</a:t>
            </a:r>
            <a:r>
              <a:rPr lang="en-IN" dirty="0"/>
              <a:t>)-&gt;weight);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("Displaying </a:t>
            </a:r>
            <a:r>
              <a:rPr lang="en-IN" dirty="0" err="1"/>
              <a:t>Infromation</a:t>
            </a:r>
            <a:r>
              <a:rPr lang="en-IN" dirty="0"/>
              <a:t>:\n");</a:t>
            </a:r>
          </a:p>
          <a:p>
            <a:pPr marL="0" indent="0">
              <a:buNone/>
            </a:pPr>
            <a:r>
              <a:rPr lang="en-IN" dirty="0"/>
              <a:t>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("%s\</a:t>
            </a:r>
            <a:r>
              <a:rPr lang="en-IN" dirty="0" err="1"/>
              <a:t>t%d</a:t>
            </a:r>
            <a:r>
              <a:rPr lang="en-IN" dirty="0"/>
              <a:t>\t%.2f\n", (</a:t>
            </a:r>
            <a:r>
              <a:rPr lang="en-IN" dirty="0" err="1"/>
              <a:t>ptr+i</a:t>
            </a:r>
            <a:r>
              <a:rPr lang="en-IN" dirty="0"/>
              <a:t>)-&gt;name, (</a:t>
            </a:r>
            <a:r>
              <a:rPr lang="en-IN" dirty="0" err="1"/>
              <a:t>ptr+i</a:t>
            </a:r>
            <a:r>
              <a:rPr lang="en-IN" dirty="0"/>
              <a:t>)-&gt;age, (</a:t>
            </a:r>
            <a:r>
              <a:rPr lang="en-IN" dirty="0" err="1"/>
              <a:t>ptr+i</a:t>
            </a:r>
            <a:r>
              <a:rPr lang="en-IN" dirty="0"/>
              <a:t>)-&gt;weight);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17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of Memory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i="1" dirty="0"/>
              <a:t>Static Allocation</a:t>
            </a:r>
            <a:r>
              <a:rPr lang="en-US" dirty="0"/>
              <a:t>: Allocation of memory space when execution begins.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i="1" dirty="0"/>
              <a:t>Dynamic Allocation</a:t>
            </a:r>
            <a:r>
              <a:rPr lang="en-US" dirty="0"/>
              <a:t>: Allocation of memory space at run time.</a:t>
            </a:r>
          </a:p>
        </p:txBody>
      </p:sp>
    </p:spTree>
    <p:extLst>
      <p:ext uri="{BB962C8B-B14F-4D97-AF65-F5344CB8AC3E}">
        <p14:creationId xmlns:p14="http://schemas.microsoft.com/office/powerpoint/2010/main" val="7440616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400600"/>
          </a:xfrm>
        </p:spPr>
        <p:txBody>
          <a:bodyPr>
            <a:normAutofit/>
          </a:bodyPr>
          <a:lstStyle/>
          <a:p>
            <a:r>
              <a:rPr lang="en-IN" sz="2400" dirty="0"/>
              <a:t>Dynamic memory allocation allows your program to obtain more memory space while running, or to release it if it's not required.</a:t>
            </a:r>
          </a:p>
          <a:p>
            <a:endParaRPr lang="en-IN" sz="2400" dirty="0"/>
          </a:p>
          <a:p>
            <a:r>
              <a:rPr lang="en-IN" sz="2400" dirty="0"/>
              <a:t>Dynamically allocate memory in your C program using C standard library functions: </a:t>
            </a:r>
            <a:r>
              <a:rPr lang="en-IN" sz="2400" dirty="0" err="1"/>
              <a:t>malloc</a:t>
            </a:r>
            <a:r>
              <a:rPr lang="en-IN" sz="2400" dirty="0"/>
              <a:t>(), </a:t>
            </a:r>
            <a:r>
              <a:rPr lang="en-IN" sz="2400" dirty="0" err="1"/>
              <a:t>calloc</a:t>
            </a:r>
            <a:r>
              <a:rPr lang="en-IN" sz="2400" dirty="0"/>
              <a:t>(), free() and </a:t>
            </a:r>
            <a:r>
              <a:rPr lang="en-IN" sz="2400" dirty="0" err="1"/>
              <a:t>realloc</a:t>
            </a:r>
            <a:r>
              <a:rPr lang="en-IN" sz="2400" dirty="0"/>
              <a:t>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80883"/>
              </p:ext>
            </p:extLst>
          </p:nvPr>
        </p:nvGraphicFramePr>
        <p:xfrm>
          <a:off x="539552" y="3645024"/>
          <a:ext cx="8229600" cy="2920365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Function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Use of Function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2"/>
                        </a:rPr>
                        <a:t>malloc()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Allocates requested size of bytes and returns a pointer first byte of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3"/>
                        </a:rPr>
                        <a:t>calloc()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Allocates space for an array elements, initializes to zero and then returns a pointer to memory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4"/>
                        </a:rPr>
                        <a:t>free()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deallocate the previously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5"/>
                        </a:rPr>
                        <a:t>realloc()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Change the size of previously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9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malloc</a:t>
            </a:r>
            <a:r>
              <a:rPr lang="en-IN" dirty="0"/>
              <a:t>()   &amp;   free()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237312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/>
              <a:t>malloc</a:t>
            </a:r>
            <a:r>
              <a:rPr lang="en-IN" dirty="0"/>
              <a:t>()</a:t>
            </a:r>
          </a:p>
          <a:p>
            <a:r>
              <a:rPr lang="en-IN" dirty="0"/>
              <a:t>The name </a:t>
            </a:r>
            <a:r>
              <a:rPr lang="en-IN" dirty="0" err="1"/>
              <a:t>malloc</a:t>
            </a:r>
            <a:r>
              <a:rPr lang="en-IN" dirty="0"/>
              <a:t> stands for "memory allocation".</a:t>
            </a:r>
          </a:p>
          <a:p>
            <a:pPr marL="0" indent="0" algn="just">
              <a:buNone/>
            </a:pPr>
            <a:r>
              <a:rPr lang="en-IN" dirty="0"/>
              <a:t>The function </a:t>
            </a:r>
            <a:r>
              <a:rPr lang="en-IN" dirty="0" err="1"/>
              <a:t>malloc</a:t>
            </a:r>
            <a:r>
              <a:rPr lang="en-IN" dirty="0"/>
              <a:t>() reserves a block of memory of specified size and return a pointer of type void which can be casted into pointer of any form.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Syntax of </a:t>
            </a:r>
            <a:r>
              <a:rPr lang="en-IN" dirty="0" err="1"/>
              <a:t>malloc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400" dirty="0" err="1">
                <a:solidFill>
                  <a:srgbClr val="FF0000"/>
                </a:solidFill>
              </a:rPr>
              <a:t>ptr</a:t>
            </a:r>
            <a:r>
              <a:rPr lang="en-IN" sz="3400" dirty="0">
                <a:solidFill>
                  <a:srgbClr val="FF0000"/>
                </a:solidFill>
              </a:rPr>
              <a:t> = (cast-type*) </a:t>
            </a:r>
            <a:r>
              <a:rPr lang="en-IN" sz="3400" dirty="0" err="1">
                <a:solidFill>
                  <a:srgbClr val="FF0000"/>
                </a:solidFill>
              </a:rPr>
              <a:t>malloc</a:t>
            </a:r>
            <a:r>
              <a:rPr lang="en-IN" sz="3400" dirty="0">
                <a:solidFill>
                  <a:srgbClr val="FF0000"/>
                </a:solidFill>
              </a:rPr>
              <a:t>(byte-size)</a:t>
            </a:r>
          </a:p>
          <a:p>
            <a:pPr marL="0" indent="0">
              <a:buNone/>
            </a:pPr>
            <a:endParaRPr lang="en-IN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Example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400" dirty="0" err="1">
                <a:solidFill>
                  <a:srgbClr val="FF0000"/>
                </a:solidFill>
              </a:rPr>
              <a:t>ptr</a:t>
            </a:r>
            <a:r>
              <a:rPr lang="en-IN" sz="3400" dirty="0">
                <a:solidFill>
                  <a:srgbClr val="FF0000"/>
                </a:solidFill>
              </a:rPr>
              <a:t> = (</a:t>
            </a:r>
            <a:r>
              <a:rPr lang="en-IN" sz="3400" dirty="0" err="1">
                <a:solidFill>
                  <a:srgbClr val="FF0000"/>
                </a:solidFill>
              </a:rPr>
              <a:t>int</a:t>
            </a:r>
            <a:r>
              <a:rPr lang="en-IN" sz="3400" dirty="0">
                <a:solidFill>
                  <a:srgbClr val="FF0000"/>
                </a:solidFill>
              </a:rPr>
              <a:t>*) </a:t>
            </a:r>
            <a:r>
              <a:rPr lang="en-IN" sz="3400" dirty="0" err="1">
                <a:solidFill>
                  <a:srgbClr val="FF0000"/>
                </a:solidFill>
              </a:rPr>
              <a:t>malloc</a:t>
            </a:r>
            <a:r>
              <a:rPr lang="en-IN" sz="3400" dirty="0">
                <a:solidFill>
                  <a:srgbClr val="FF0000"/>
                </a:solidFill>
              </a:rPr>
              <a:t>(100 * </a:t>
            </a:r>
            <a:r>
              <a:rPr lang="en-IN" sz="3400" dirty="0" err="1">
                <a:solidFill>
                  <a:srgbClr val="FF0000"/>
                </a:solidFill>
              </a:rPr>
              <a:t>sizeof</a:t>
            </a:r>
            <a:r>
              <a:rPr lang="en-IN" sz="3400" dirty="0">
                <a:solidFill>
                  <a:srgbClr val="FF0000"/>
                </a:solidFill>
              </a:rPr>
              <a:t>(</a:t>
            </a:r>
            <a:r>
              <a:rPr lang="en-IN" sz="3400" dirty="0" err="1">
                <a:solidFill>
                  <a:srgbClr val="FF0000"/>
                </a:solidFill>
              </a:rPr>
              <a:t>int</a:t>
            </a:r>
            <a:r>
              <a:rPr lang="en-IN" sz="3400" dirty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free()</a:t>
            </a:r>
          </a:p>
          <a:p>
            <a:pPr marL="0" indent="0" algn="just">
              <a:buNone/>
            </a:pPr>
            <a:r>
              <a:rPr lang="en-IN" dirty="0"/>
              <a:t>Dynamically allocated memory created with either </a:t>
            </a:r>
            <a:r>
              <a:rPr lang="en-IN" dirty="0" err="1"/>
              <a:t>calloc</a:t>
            </a:r>
            <a:r>
              <a:rPr lang="en-IN" dirty="0"/>
              <a:t>() or </a:t>
            </a:r>
            <a:r>
              <a:rPr lang="en-IN" dirty="0" err="1"/>
              <a:t>malloc</a:t>
            </a:r>
            <a:r>
              <a:rPr lang="en-IN" dirty="0"/>
              <a:t>() doesn't get freed on its own. You must explicitly use free() to release the space.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syntax of free()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400" dirty="0">
                <a:solidFill>
                  <a:srgbClr val="FF0000"/>
                </a:solidFill>
              </a:rPr>
              <a:t>free(</a:t>
            </a:r>
            <a:r>
              <a:rPr lang="en-IN" sz="3400" dirty="0" err="1">
                <a:solidFill>
                  <a:srgbClr val="FF0000"/>
                </a:solidFill>
              </a:rPr>
              <a:t>ptr</a:t>
            </a:r>
            <a:r>
              <a:rPr lang="en-IN" sz="3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126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N" dirty="0"/>
              <a:t>Sum of N elements using </a:t>
            </a:r>
            <a:r>
              <a:rPr lang="en-IN" dirty="0" err="1"/>
              <a:t>malloc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48680"/>
            <a:ext cx="5004048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, *</a:t>
            </a:r>
            <a:r>
              <a:rPr lang="en-IN" dirty="0" err="1"/>
              <a:t>ptr</a:t>
            </a:r>
            <a:r>
              <a:rPr lang="en-IN" dirty="0"/>
              <a:t>, sum = 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number of elements: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100" b="1" dirty="0" err="1"/>
              <a:t>ptr</a:t>
            </a:r>
            <a:r>
              <a:rPr lang="en-IN" sz="3100" b="1" dirty="0"/>
              <a:t> = (</a:t>
            </a:r>
            <a:r>
              <a:rPr lang="en-IN" sz="3100" b="1" dirty="0" err="1"/>
              <a:t>int</a:t>
            </a:r>
            <a:r>
              <a:rPr lang="en-IN" sz="3100" b="1" dirty="0"/>
              <a:t>*) </a:t>
            </a:r>
            <a:r>
              <a:rPr lang="en-IN" sz="3100" b="1" dirty="0" err="1"/>
              <a:t>malloc</a:t>
            </a:r>
            <a:r>
              <a:rPr lang="en-IN" sz="3100" b="1" dirty="0"/>
              <a:t>(</a:t>
            </a:r>
            <a:r>
              <a:rPr lang="en-IN" sz="3100" b="1" dirty="0" err="1"/>
              <a:t>num</a:t>
            </a:r>
            <a:r>
              <a:rPr lang="en-IN" sz="3100" b="1" dirty="0"/>
              <a:t> * </a:t>
            </a:r>
            <a:r>
              <a:rPr lang="en-IN" sz="3100" b="1" dirty="0" err="1"/>
              <a:t>sizeof</a:t>
            </a:r>
            <a:r>
              <a:rPr lang="en-IN" sz="3100" b="1" dirty="0"/>
              <a:t>(</a:t>
            </a:r>
            <a:r>
              <a:rPr lang="en-IN" sz="3100" b="1" dirty="0" err="1"/>
              <a:t>int</a:t>
            </a:r>
            <a:r>
              <a:rPr lang="en-IN" sz="3100" b="1" dirty="0"/>
              <a:t>));  </a:t>
            </a:r>
            <a:r>
              <a:rPr lang="en-IN" dirty="0"/>
              <a:t>//memory allocated using </a:t>
            </a:r>
            <a:r>
              <a:rPr lang="en-IN" dirty="0" err="1"/>
              <a:t>malloc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ptr</a:t>
            </a:r>
            <a:r>
              <a:rPr lang="en-IN" dirty="0"/>
              <a:t> == NULL)                     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("Error! memory not allocated.");</a:t>
            </a:r>
          </a:p>
          <a:p>
            <a:pPr marL="0" indent="0">
              <a:buNone/>
            </a:pPr>
            <a:r>
              <a:rPr lang="en-IN" dirty="0"/>
              <a:t>        exit(0);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124744"/>
            <a:ext cx="4211960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("Enter elements of array: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sum += *(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= %d", sum);</a:t>
            </a:r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16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calloc</a:t>
            </a:r>
            <a:r>
              <a:rPr lang="en-IN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5446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name </a:t>
            </a:r>
            <a:r>
              <a:rPr lang="en-IN" dirty="0" err="1"/>
              <a:t>calloc</a:t>
            </a:r>
            <a:r>
              <a:rPr lang="en-IN" dirty="0"/>
              <a:t> stands for "contiguous allocation".</a:t>
            </a:r>
          </a:p>
          <a:p>
            <a:endParaRPr lang="en-IN" dirty="0"/>
          </a:p>
          <a:p>
            <a:r>
              <a:rPr lang="en-IN" dirty="0"/>
              <a:t>The only difference between </a:t>
            </a:r>
            <a:r>
              <a:rPr lang="en-IN" dirty="0" err="1"/>
              <a:t>malloc</a:t>
            </a:r>
            <a:r>
              <a:rPr lang="en-IN" dirty="0"/>
              <a:t>() and </a:t>
            </a:r>
            <a:r>
              <a:rPr lang="en-IN" dirty="0" err="1"/>
              <a:t>calloc</a:t>
            </a:r>
            <a:r>
              <a:rPr lang="en-IN" dirty="0"/>
              <a:t>() is that, </a:t>
            </a:r>
            <a:r>
              <a:rPr lang="en-IN" dirty="0" err="1"/>
              <a:t>malloc</a:t>
            </a:r>
            <a:r>
              <a:rPr lang="en-IN" dirty="0"/>
              <a:t>() allocates single block of memory whereas </a:t>
            </a:r>
            <a:r>
              <a:rPr lang="en-IN" dirty="0" err="1"/>
              <a:t>calloc</a:t>
            </a:r>
            <a:r>
              <a:rPr lang="en-IN" dirty="0"/>
              <a:t>() allocates multiple blocks of memory each of same size and sets all bytes to zero.</a:t>
            </a:r>
          </a:p>
          <a:p>
            <a:endParaRPr lang="en-IN" dirty="0"/>
          </a:p>
          <a:p>
            <a:r>
              <a:rPr lang="en-IN" dirty="0"/>
              <a:t>Syntax of </a:t>
            </a:r>
            <a:r>
              <a:rPr lang="en-IN" dirty="0" err="1"/>
              <a:t>calloc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(cast-type*)</a:t>
            </a:r>
            <a:r>
              <a:rPr lang="en-IN" dirty="0" err="1">
                <a:solidFill>
                  <a:srgbClr val="FF0000"/>
                </a:solidFill>
              </a:rPr>
              <a:t>calloc</a:t>
            </a:r>
            <a:r>
              <a:rPr lang="en-IN" dirty="0">
                <a:solidFill>
                  <a:srgbClr val="FF0000"/>
                </a:solidFill>
              </a:rPr>
              <a:t>(n, element-size);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(float*) </a:t>
            </a:r>
            <a:r>
              <a:rPr lang="en-IN" dirty="0" err="1">
                <a:solidFill>
                  <a:srgbClr val="FF0000"/>
                </a:solidFill>
              </a:rPr>
              <a:t>calloc</a:t>
            </a:r>
            <a:r>
              <a:rPr lang="en-IN" dirty="0">
                <a:solidFill>
                  <a:srgbClr val="FF0000"/>
                </a:solidFill>
              </a:rPr>
              <a:t>(25, </a:t>
            </a:r>
            <a:r>
              <a:rPr lang="en-IN" dirty="0" err="1">
                <a:solidFill>
                  <a:srgbClr val="FF0000"/>
                </a:solidFill>
              </a:rPr>
              <a:t>sizeof</a:t>
            </a:r>
            <a:r>
              <a:rPr lang="en-IN" dirty="0">
                <a:solidFill>
                  <a:srgbClr val="FF0000"/>
                </a:solidFill>
              </a:rPr>
              <a:t>(float));</a:t>
            </a:r>
          </a:p>
        </p:txBody>
      </p:sp>
    </p:spTree>
    <p:extLst>
      <p:ext uri="{BB962C8B-B14F-4D97-AF65-F5344CB8AC3E}">
        <p14:creationId xmlns:p14="http://schemas.microsoft.com/office/powerpoint/2010/main" val="259345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883599"/>
          </a:xfrm>
        </p:spPr>
        <p:txBody>
          <a:bodyPr/>
          <a:lstStyle/>
          <a:p>
            <a:r>
              <a:rPr lang="en-IN" dirty="0"/>
              <a:t>Sum of N elements using </a:t>
            </a:r>
            <a:r>
              <a:rPr lang="en-IN" dirty="0" err="1"/>
              <a:t>calloc</a:t>
            </a:r>
            <a:r>
              <a:rPr lang="en-IN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038600" cy="5949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, *</a:t>
            </a:r>
            <a:r>
              <a:rPr lang="en-IN" dirty="0" err="1"/>
              <a:t>ptr</a:t>
            </a:r>
            <a:r>
              <a:rPr lang="en-IN" dirty="0"/>
              <a:t>, sum = 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number of elements: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*) </a:t>
            </a:r>
            <a:r>
              <a:rPr lang="en-IN" dirty="0" err="1"/>
              <a:t>calloc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if(</a:t>
            </a:r>
            <a:r>
              <a:rPr lang="en-IN" dirty="0" err="1"/>
              <a:t>ptr</a:t>
            </a:r>
            <a:r>
              <a:rPr lang="en-IN" dirty="0"/>
              <a:t> == NULL)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("Error! memory not allocated.");</a:t>
            </a:r>
          </a:p>
          <a:p>
            <a:pPr marL="0" indent="0">
              <a:buNone/>
            </a:pPr>
            <a:r>
              <a:rPr lang="en-IN" dirty="0"/>
              <a:t>        exit(0);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8052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("Enter elements of array: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sum += *(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= %d", sum);</a:t>
            </a:r>
          </a:p>
          <a:p>
            <a:pPr marL="0" indent="0">
              <a:buNone/>
            </a:pPr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5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realloc</a:t>
            </a:r>
            <a:r>
              <a:rPr lang="en-IN" b="1" dirty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previously allocated memory is insufficient or more than required, you can change the previously allocated memory size using </a:t>
            </a:r>
            <a:r>
              <a:rPr lang="en-IN" dirty="0" err="1"/>
              <a:t>realloc</a:t>
            </a:r>
            <a:r>
              <a:rPr lang="en-IN" dirty="0"/>
              <a:t>().</a:t>
            </a:r>
          </a:p>
          <a:p>
            <a:endParaRPr lang="en-IN" dirty="0"/>
          </a:p>
          <a:p>
            <a:r>
              <a:rPr lang="en-IN" dirty="0"/>
              <a:t>Syntax of </a:t>
            </a:r>
            <a:r>
              <a:rPr lang="en-IN" dirty="0" err="1"/>
              <a:t>realloc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realloc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ptr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newsize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51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8097"/>
            <a:ext cx="8229600" cy="864809"/>
          </a:xfrm>
        </p:spPr>
        <p:txBody>
          <a:bodyPr>
            <a:normAutofit/>
          </a:bodyPr>
          <a:lstStyle/>
          <a:p>
            <a:r>
              <a:rPr lang="en-IN" dirty="0"/>
              <a:t>Using </a:t>
            </a:r>
            <a:r>
              <a:rPr lang="en-IN" dirty="0" err="1"/>
              <a:t>realloc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 , n1, n2;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size of array: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/>
              <a:t>ptr</a:t>
            </a:r>
            <a:r>
              <a:rPr lang="en-IN" b="1" dirty="0"/>
              <a:t> = (</a:t>
            </a:r>
            <a:r>
              <a:rPr lang="en-IN" b="1" dirty="0" err="1"/>
              <a:t>int</a:t>
            </a:r>
            <a:r>
              <a:rPr lang="en-IN" b="1" dirty="0"/>
              <a:t>*) </a:t>
            </a:r>
            <a:r>
              <a:rPr lang="en-IN" b="1" dirty="0" err="1"/>
              <a:t>malloc</a:t>
            </a:r>
            <a:r>
              <a:rPr lang="en-IN" b="1" dirty="0"/>
              <a:t>(n1 *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("Address of previously allocated memory: ");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n1;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("%u\t",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new size of array: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&amp;n2);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b="1" dirty="0" err="1"/>
              <a:t>ptr</a:t>
            </a:r>
            <a:r>
              <a:rPr lang="en-IN" b="1" dirty="0"/>
              <a:t> = </a:t>
            </a:r>
            <a:r>
              <a:rPr lang="en-IN" b="1" dirty="0" err="1"/>
              <a:t>realloc</a:t>
            </a:r>
            <a:r>
              <a:rPr lang="en-IN" b="1" dirty="0"/>
              <a:t>(</a:t>
            </a:r>
            <a:r>
              <a:rPr lang="en-IN" b="1" dirty="0" err="1"/>
              <a:t>ptr</a:t>
            </a:r>
            <a:r>
              <a:rPr lang="en-IN" b="1" dirty="0"/>
              <a:t>, n2);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n2; ++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printf</a:t>
            </a:r>
            <a:r>
              <a:rPr lang="en-IN" dirty="0"/>
              <a:t>("%u\t", </a:t>
            </a:r>
            <a:r>
              <a:rPr lang="en-IN" dirty="0" err="1"/>
              <a:t>ptr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9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1055</Words>
  <Application>Microsoft Office PowerPoint</Application>
  <PresentationFormat>On-screen Show (4:3)</PresentationFormat>
  <Paragraphs>159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Dynamic Memory Allocation</vt:lpstr>
      <vt:lpstr>Allocation of Memory</vt:lpstr>
      <vt:lpstr>Dynamic memory Allocation</vt:lpstr>
      <vt:lpstr>malloc()   &amp;   free() </vt:lpstr>
      <vt:lpstr>Sum of N elements using malloc()</vt:lpstr>
      <vt:lpstr>calloc()</vt:lpstr>
      <vt:lpstr>Sum of N elements using calloc()</vt:lpstr>
      <vt:lpstr>realloc()</vt:lpstr>
      <vt:lpstr>Using realloc()</vt:lpstr>
      <vt:lpstr>Dynamic Memory Allocation for Structure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Gladys</dc:creator>
  <cp:lastModifiedBy>Prashanth Singaravelan</cp:lastModifiedBy>
  <cp:revision>10</cp:revision>
  <dcterms:created xsi:type="dcterms:W3CDTF">2017-01-23T11:41:52Z</dcterms:created>
  <dcterms:modified xsi:type="dcterms:W3CDTF">2021-06-12T16:32:56Z</dcterms:modified>
</cp:coreProperties>
</file>