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sldIdLst>
    <p:sldId id="256" r:id="rId2"/>
    <p:sldId id="259" r:id="rId3"/>
    <p:sldId id="260" r:id="rId4"/>
    <p:sldId id="261" r:id="rId5"/>
    <p:sldId id="262" r:id="rId6"/>
    <p:sldId id="31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58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2" r:id="rId42"/>
    <p:sldId id="303" r:id="rId43"/>
    <p:sldId id="299" r:id="rId44"/>
    <p:sldId id="300" r:id="rId45"/>
    <p:sldId id="307" r:id="rId46"/>
    <p:sldId id="308" r:id="rId47"/>
    <p:sldId id="305" r:id="rId48"/>
    <p:sldId id="306" r:id="rId49"/>
    <p:sldId id="304" r:id="rId50"/>
    <p:sldId id="309" r:id="rId51"/>
    <p:sldId id="310" r:id="rId52"/>
    <p:sldId id="311" r:id="rId53"/>
    <p:sldId id="312" r:id="rId54"/>
    <p:sldId id="313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3540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3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4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0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49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9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332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89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11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Backtracking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Book Author: </a:t>
            </a:r>
            <a:r>
              <a:rPr lang="en-US" dirty="0" err="1" smtClean="0"/>
              <a:t>Dr.S.Sridhar</a:t>
            </a:r>
            <a:endParaRPr lang="en-US" dirty="0" smtClean="0"/>
          </a:p>
          <a:p>
            <a:r>
              <a:rPr lang="en-US" dirty="0" smtClean="0"/>
              <a:t> Professor</a:t>
            </a:r>
          </a:p>
          <a:p>
            <a:r>
              <a:rPr lang="en-US" dirty="0" smtClean="0"/>
              <a:t>Department of IST</a:t>
            </a:r>
          </a:p>
          <a:p>
            <a:r>
              <a:rPr lang="en-US" dirty="0" smtClean="0"/>
              <a:t>Anna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78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Procedure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067050"/>
            <a:ext cx="10058400" cy="2334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59" y="1737239"/>
            <a:ext cx="10304282" cy="338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22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Formal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517" y="2419318"/>
            <a:ext cx="10058400" cy="2003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0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algorithm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1654" y="1646638"/>
            <a:ext cx="10058400" cy="28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3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view – Try and Expand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674" y="1846263"/>
            <a:ext cx="9494977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240029"/>
            <a:ext cx="10058400" cy="157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0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N-Queen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362" y="2089545"/>
            <a:ext cx="8121601" cy="35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38288"/>
          </a:xfrm>
        </p:spPr>
        <p:txBody>
          <a:bodyPr/>
          <a:lstStyle/>
          <a:p>
            <a:r>
              <a:rPr lang="en-US" dirty="0" smtClean="0"/>
              <a:t>Example of 4-Queen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782" y="1847865"/>
            <a:ext cx="5126761" cy="401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60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Promising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9539" y="2348248"/>
            <a:ext cx="8273881" cy="195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algorithm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1192"/>
            <a:ext cx="10058400" cy="213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537" y="259556"/>
            <a:ext cx="8534400" cy="1507067"/>
          </a:xfrm>
        </p:spPr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076" y="1766622"/>
            <a:ext cx="3162787" cy="431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0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34452"/>
            <a:ext cx="10058400" cy="33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808" y="-243333"/>
            <a:ext cx="10058400" cy="1450757"/>
          </a:xfrm>
        </p:spPr>
        <p:txBody>
          <a:bodyPr/>
          <a:lstStyle/>
          <a:p>
            <a:r>
              <a:rPr lang="en-US" dirty="0" smtClean="0"/>
              <a:t>Formal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699" y="2059030"/>
            <a:ext cx="10058400" cy="170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Tree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6212" y="1846263"/>
            <a:ext cx="407990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7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6439" y="1737360"/>
            <a:ext cx="8020081" cy="1539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665" y="2986751"/>
            <a:ext cx="7664761" cy="227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45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339" y="2090805"/>
            <a:ext cx="7766281" cy="193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6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 of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99" y="2343734"/>
            <a:ext cx="7664761" cy="15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4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state space 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1459" y="2208596"/>
            <a:ext cx="4010041" cy="26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1529" y="2240129"/>
            <a:ext cx="7715521" cy="217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3588" y="1846263"/>
            <a:ext cx="76251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6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Promising node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919" y="2130754"/>
            <a:ext cx="8223121" cy="25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31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Backtracking is useful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4722" y="2363025"/>
            <a:ext cx="9542882" cy="298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7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22338"/>
            <a:ext cx="8324642" cy="147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43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M-</a:t>
            </a:r>
            <a:r>
              <a:rPr lang="en-US" dirty="0" err="1" smtClean="0"/>
              <a:t>colouring</a:t>
            </a:r>
            <a:r>
              <a:rPr lang="en-US" dirty="0" smtClean="0"/>
              <a:t>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959" y="2147597"/>
            <a:ext cx="7817041" cy="16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8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359" y="2109972"/>
            <a:ext cx="8832242" cy="251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Tree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427" y="1846263"/>
            <a:ext cx="782747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3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082" y="1930545"/>
            <a:ext cx="8426162" cy="385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70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Promising node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919" y="2365807"/>
            <a:ext cx="8223121" cy="16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9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8"/>
          </a:xfrm>
        </p:spPr>
        <p:txBody>
          <a:bodyPr/>
          <a:lstStyle/>
          <a:p>
            <a:r>
              <a:rPr lang="en-US" dirty="0" smtClean="0"/>
              <a:t>Formal algorithm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5679" y="2094923"/>
            <a:ext cx="8121601" cy="25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2207" y="2312063"/>
            <a:ext cx="8375402" cy="99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0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Hamiltonian circuit Problem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791" y="2617872"/>
            <a:ext cx="4365361" cy="26457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544" y="2479119"/>
            <a:ext cx="3807001" cy="25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40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589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Constraints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6915" y="2324604"/>
            <a:ext cx="7309441" cy="11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backtracking?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455" y="1846263"/>
            <a:ext cx="7615415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1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589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Informal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082" y="2263065"/>
            <a:ext cx="7664761" cy="9031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082" y="3035128"/>
            <a:ext cx="7563241" cy="9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9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589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Formal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869" y="1846263"/>
            <a:ext cx="831658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0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6589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Promising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8999" y="1846263"/>
            <a:ext cx="7554328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180" y="2268525"/>
            <a:ext cx="7360201" cy="20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6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Permutations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9684" y="2477957"/>
            <a:ext cx="8223121" cy="145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43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space tree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062" y="2337585"/>
            <a:ext cx="9898202" cy="304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0531" y="1984114"/>
            <a:ext cx="8527682" cy="326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1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4159" y="2227141"/>
            <a:ext cx="8324642" cy="18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583" y="2803660"/>
            <a:ext cx="4162321" cy="1297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738" y="2332838"/>
            <a:ext cx="4619161" cy="283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5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algorithm..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059" y="2128873"/>
            <a:ext cx="8070841" cy="270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8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What backtracking is about!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63836"/>
            <a:ext cx="10058400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427" y="2274081"/>
            <a:ext cx="11573282" cy="23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3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4266" y="2383905"/>
            <a:ext cx="7715521" cy="6614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753" y="3380250"/>
            <a:ext cx="8121601" cy="6232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654" y="4080090"/>
            <a:ext cx="3057966" cy="21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0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9607" y="1846263"/>
            <a:ext cx="641311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0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Complexity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7382" y="2258674"/>
            <a:ext cx="8426162" cy="13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4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799" y="2338392"/>
            <a:ext cx="9441362" cy="274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Glossary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202" y="2027112"/>
            <a:ext cx="8984522" cy="291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58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44" y="1696453"/>
            <a:ext cx="11562771" cy="405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10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33042"/>
          </a:xfrm>
        </p:spPr>
        <p:txBody>
          <a:bodyPr/>
          <a:lstStyle/>
          <a:p>
            <a:r>
              <a:rPr lang="en-US" dirty="0" smtClean="0"/>
              <a:t>Stages of backtracking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4845" y="2244730"/>
            <a:ext cx="10058400" cy="6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2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04377"/>
            <a:ext cx="10058400" cy="322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57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Searching for a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379" y="1956610"/>
            <a:ext cx="4822201" cy="410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0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365</TotalTime>
  <Words>133</Words>
  <Application>Microsoft Office PowerPoint</Application>
  <PresentationFormat>Custom</PresentationFormat>
  <Paragraphs>58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Retrospect</vt:lpstr>
      <vt:lpstr>Backtracking </vt:lpstr>
      <vt:lpstr>objectives</vt:lpstr>
      <vt:lpstr>Backtracking is useful </vt:lpstr>
      <vt:lpstr>What is backtracking?</vt:lpstr>
      <vt:lpstr>What backtracking is about!</vt:lpstr>
      <vt:lpstr>PowerPoint Presentation</vt:lpstr>
      <vt:lpstr>Stages of backtracking</vt:lpstr>
      <vt:lpstr>Some Terminologies</vt:lpstr>
      <vt:lpstr>Searching for a goal</vt:lpstr>
      <vt:lpstr>Search Procedure</vt:lpstr>
      <vt:lpstr>Informal algorithm</vt:lpstr>
      <vt:lpstr>Formal algorithm</vt:lpstr>
      <vt:lpstr>Formal algorithm </vt:lpstr>
      <vt:lpstr>Alternate view – Try and Expand </vt:lpstr>
      <vt:lpstr>Complexity Analysis</vt:lpstr>
      <vt:lpstr>N-Queen Problem</vt:lpstr>
      <vt:lpstr>Example of 4-Queen Problem</vt:lpstr>
      <vt:lpstr>Promising Node</vt:lpstr>
      <vt:lpstr>Informal algorithm </vt:lpstr>
      <vt:lpstr>Formal algorithm</vt:lpstr>
      <vt:lpstr>Formal algorithm</vt:lpstr>
      <vt:lpstr>State space Tree </vt:lpstr>
      <vt:lpstr>Formal algorithm</vt:lpstr>
      <vt:lpstr>Complexity analysis</vt:lpstr>
      <vt:lpstr>Sum of subsets</vt:lpstr>
      <vt:lpstr>Example state space Tree</vt:lpstr>
      <vt:lpstr>Informal Algorithm</vt:lpstr>
      <vt:lpstr>Formal algorithm</vt:lpstr>
      <vt:lpstr>Promising node </vt:lpstr>
      <vt:lpstr>Complexity analysis</vt:lpstr>
      <vt:lpstr>M-colouring problem</vt:lpstr>
      <vt:lpstr>Example</vt:lpstr>
      <vt:lpstr>State space Tree</vt:lpstr>
      <vt:lpstr>Formal algorithm</vt:lpstr>
      <vt:lpstr>Promising node</vt:lpstr>
      <vt:lpstr>Formal algorithm</vt:lpstr>
      <vt:lpstr>Complexity analysis</vt:lpstr>
      <vt:lpstr>Hamiltonian circuit Problem</vt:lpstr>
      <vt:lpstr>Constraints</vt:lpstr>
      <vt:lpstr>Informal algorithm</vt:lpstr>
      <vt:lpstr>Formal algorithm</vt:lpstr>
      <vt:lpstr>Promising node</vt:lpstr>
      <vt:lpstr>Complexity analysis</vt:lpstr>
      <vt:lpstr>Generating Permutations</vt:lpstr>
      <vt:lpstr>State space tree </vt:lpstr>
      <vt:lpstr>Formal algorithm</vt:lpstr>
      <vt:lpstr>Complexity Analysis</vt:lpstr>
      <vt:lpstr>Informal algorithm</vt:lpstr>
      <vt:lpstr>Informal algorithm..</vt:lpstr>
      <vt:lpstr>procedure</vt:lpstr>
      <vt:lpstr>Formal algorithm</vt:lpstr>
      <vt:lpstr>Complexity analysis</vt:lpstr>
      <vt:lpstr>Glossary</vt:lpstr>
      <vt:lpstr>Glossary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analysis of algorithms</dc:title>
  <dc:creator>admin</dc:creator>
  <cp:lastModifiedBy>Admin</cp:lastModifiedBy>
  <cp:revision>239</cp:revision>
  <dcterms:created xsi:type="dcterms:W3CDTF">2014-10-21T06:23:25Z</dcterms:created>
  <dcterms:modified xsi:type="dcterms:W3CDTF">2021-02-18T04:31:53Z</dcterms:modified>
</cp:coreProperties>
</file>