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1" r:id="rId7"/>
    <p:sldId id="284" r:id="rId8"/>
    <p:sldId id="258" r:id="rId9"/>
    <p:sldId id="283" r:id="rId10"/>
    <p:sldId id="277" r:id="rId11"/>
    <p:sldId id="278" r:id="rId12"/>
    <p:sldId id="286" r:id="rId13"/>
    <p:sldId id="293" r:id="rId14"/>
    <p:sldId id="285" r:id="rId15"/>
    <p:sldId id="288" r:id="rId16"/>
    <p:sldId id="287" r:id="rId17"/>
    <p:sldId id="289" r:id="rId18"/>
    <p:sldId id="290" r:id="rId19"/>
    <p:sldId id="291" r:id="rId20"/>
    <p:sldId id="292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3B8-C119-4D43-95C1-4A3E846B6BC8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ARP &amp; RARP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95563"/>
            <a:ext cx="866775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238999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48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772399" cy="503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RARP operation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4006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961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2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1"/>
            <a:ext cx="769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1"/>
            <a:ext cx="76962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48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5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6900"/>
            <a:ext cx="7848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RARP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19201"/>
            <a:ext cx="79914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724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343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ARP usage examples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6338"/>
            <a:ext cx="8153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3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ARP internal components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ARP &amp; RARP</vt:lpstr>
      <vt:lpstr>PowerPoint Presentation</vt:lpstr>
      <vt:lpstr>PowerPoint Presentation</vt:lpstr>
      <vt:lpstr>PowerPoint Presentation</vt:lpstr>
      <vt:lpstr>PowerPoint Presentation</vt:lpstr>
      <vt:lpstr>ARP usage examples</vt:lpstr>
      <vt:lpstr>Example </vt:lpstr>
      <vt:lpstr>PowerPoint Presentation</vt:lpstr>
      <vt:lpstr>ARP internal components</vt:lpstr>
      <vt:lpstr>PowerPoint Presentation</vt:lpstr>
      <vt:lpstr>PowerPoint Presentation</vt:lpstr>
      <vt:lpstr>PowerPoint Presentation</vt:lpstr>
      <vt:lpstr>PowerPoint Presentation</vt:lpstr>
      <vt:lpstr>RARP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&amp; RARP</dc:title>
  <dc:creator>Admin</dc:creator>
  <cp:lastModifiedBy>Admin</cp:lastModifiedBy>
  <cp:revision>24</cp:revision>
  <dcterms:created xsi:type="dcterms:W3CDTF">2021-04-15T09:06:43Z</dcterms:created>
  <dcterms:modified xsi:type="dcterms:W3CDTF">2021-04-17T05:29:03Z</dcterms:modified>
</cp:coreProperties>
</file>